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media/image5.jpg" ContentType="image/jpg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media/image6.jpg" ContentType="image/jpg"/>
  <Override PartName="/ppt/media/image7.jpg" ContentType="image/jpg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g"/>
  <Override PartName="/ppt/notesSlides/notesSlide3.xml" ContentType="application/vnd.openxmlformats-officedocument.presentationml.notesSlide+xml"/>
  <Override PartName="/ppt/media/image17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9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1.jpg" ContentType="image/jpg"/>
  <Override PartName="/ppt/notesSlides/notesSlide9.xml" ContentType="application/vnd.openxmlformats-officedocument.presentationml.notesSlide+xml"/>
  <Override PartName="/ppt/media/image44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59.jpg" ContentType="image/jpg"/>
  <Override PartName="/ppt/media/image60.jpg" ContentType="image/jpg"/>
  <Override PartName="/ppt/media/image61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797" r:id="rId1"/>
    <p:sldMasterId id="2147484424" r:id="rId2"/>
    <p:sldMasterId id="2147484448" r:id="rId3"/>
    <p:sldMasterId id="2147484515" r:id="rId4"/>
    <p:sldMasterId id="2147484527" r:id="rId5"/>
    <p:sldMasterId id="2147484545" r:id="rId6"/>
  </p:sldMasterIdLst>
  <p:notesMasterIdLst>
    <p:notesMasterId r:id="rId32"/>
  </p:notesMasterIdLst>
  <p:sldIdLst>
    <p:sldId id="524" r:id="rId7"/>
    <p:sldId id="712" r:id="rId8"/>
    <p:sldId id="720" r:id="rId9"/>
    <p:sldId id="479" r:id="rId10"/>
    <p:sldId id="662" r:id="rId11"/>
    <p:sldId id="676" r:id="rId12"/>
    <p:sldId id="677" r:id="rId13"/>
    <p:sldId id="721" r:id="rId14"/>
    <p:sldId id="707" r:id="rId15"/>
    <p:sldId id="695" r:id="rId16"/>
    <p:sldId id="724" r:id="rId17"/>
    <p:sldId id="706" r:id="rId18"/>
    <p:sldId id="722" r:id="rId19"/>
    <p:sldId id="708" r:id="rId20"/>
    <p:sldId id="725" r:id="rId21"/>
    <p:sldId id="699" r:id="rId22"/>
    <p:sldId id="260" r:id="rId23"/>
    <p:sldId id="262" r:id="rId24"/>
    <p:sldId id="726" r:id="rId25"/>
    <p:sldId id="280" r:id="rId26"/>
    <p:sldId id="281" r:id="rId27"/>
    <p:sldId id="711" r:id="rId28"/>
    <p:sldId id="717" r:id="rId29"/>
    <p:sldId id="288" r:id="rId30"/>
    <p:sldId id="729" r:id="rId31"/>
  </p:sldIdLst>
  <p:sldSz cx="13004800" cy="9753600"/>
  <p:notesSz cx="6858000" cy="9144000"/>
  <p:defaultTextStyle>
    <a:defPPr>
      <a:defRPr lang="tr-TR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595650"/>
        </a:solidFill>
        <a:latin typeface="Hoefler Text" charset="0"/>
        <a:ea typeface="Hoefler Text" charset="0"/>
        <a:cs typeface="Hoefler Text" charset="0"/>
        <a:sym typeface="Hoefler Text" charset="0"/>
      </a:defRPr>
    </a:lvl1pPr>
    <a:lvl2pPr marL="342900" indent="1143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595650"/>
        </a:solidFill>
        <a:latin typeface="Hoefler Text" charset="0"/>
        <a:ea typeface="Hoefler Text" charset="0"/>
        <a:cs typeface="Hoefler Text" charset="0"/>
        <a:sym typeface="Hoefler Text" charset="0"/>
      </a:defRPr>
    </a:lvl2pPr>
    <a:lvl3pPr marL="6858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595650"/>
        </a:solidFill>
        <a:latin typeface="Hoefler Text" charset="0"/>
        <a:ea typeface="Hoefler Text" charset="0"/>
        <a:cs typeface="Hoefler Text" charset="0"/>
        <a:sym typeface="Hoefler Text" charset="0"/>
      </a:defRPr>
    </a:lvl3pPr>
    <a:lvl4pPr marL="1028700" indent="3429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595650"/>
        </a:solidFill>
        <a:latin typeface="Hoefler Text" charset="0"/>
        <a:ea typeface="Hoefler Text" charset="0"/>
        <a:cs typeface="Hoefler Text" charset="0"/>
        <a:sym typeface="Hoefler Text" charset="0"/>
      </a:defRPr>
    </a:lvl4pPr>
    <a:lvl5pPr marL="13716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595650"/>
        </a:solidFill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3600" kern="1200">
        <a:solidFill>
          <a:srgbClr val="595650"/>
        </a:solidFill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3600" kern="1200">
        <a:solidFill>
          <a:srgbClr val="595650"/>
        </a:solidFill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3600" kern="1200">
        <a:solidFill>
          <a:srgbClr val="595650"/>
        </a:solidFill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3600" kern="1200">
        <a:solidFill>
          <a:srgbClr val="595650"/>
        </a:solidFill>
        <a:latin typeface="Hoefler Text" charset="0"/>
        <a:ea typeface="Hoefler Text" charset="0"/>
        <a:cs typeface="Hoefler Text" charset="0"/>
        <a:sym typeface="Hoefler Text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17" autoAdjust="0"/>
  </p:normalViewPr>
  <p:slideViewPr>
    <p:cSldViewPr>
      <p:cViewPr>
        <p:scale>
          <a:sx n="43" d="100"/>
          <a:sy n="43" d="100"/>
        </p:scale>
        <p:origin x="-140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tr-TR" noProof="0">
                <a:sym typeface="Noteworthy Bold" charset="0"/>
              </a:rPr>
              <a:t>Second level</a:t>
            </a:r>
          </a:p>
          <a:p>
            <a:pPr lvl="2"/>
            <a:r>
              <a:rPr lang="tr-TR" noProof="0">
                <a:sym typeface="Noteworthy Bold" charset="0"/>
              </a:rPr>
              <a:t>Third level</a:t>
            </a:r>
          </a:p>
          <a:p>
            <a:pPr lvl="3"/>
            <a:r>
              <a:rPr lang="tr-TR" noProof="0">
                <a:sym typeface="Noteworthy Bold" charset="0"/>
              </a:rPr>
              <a:t>Fourth level</a:t>
            </a:r>
          </a:p>
          <a:p>
            <a:pPr lvl="4"/>
            <a:r>
              <a:rPr lang="tr-TR" noProof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130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0371001-1D37-4637-B3CC-670D4D4C9E57}" type="slidenum">
              <a:rPr smtClean="0">
                <a:solidFill>
                  <a:prstClr val="black"/>
                </a:solidFill>
              </a:rPr>
              <a:pPr/>
              <a:t>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97F7-0424-4A19-ADF1-6D0E4FBD8BCE}" type="slidenum"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efler Text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75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97F7-0424-4A19-ADF1-6D0E4FBD8BCE}" type="slidenum"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efler Text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21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0371001-1D37-4637-B3CC-670D4D4C9E57}" type="slidenum">
              <a:rPr smtClean="0">
                <a:solidFill>
                  <a:prstClr val="black"/>
                </a:solidFill>
              </a:rPr>
              <a:pPr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9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97F7-0424-4A19-ADF1-6D0E4FBD8BCE}" type="slidenum"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efler Text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7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97F7-0424-4A19-ADF1-6D0E4FBD8BCE}" type="slidenum"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efler Text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0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0997F7-0424-4A19-ADF1-6D0E4FBD8BCE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0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97F7-0424-4A19-ADF1-6D0E4FBD8BCE}" type="slidenum"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efler Text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97F7-0424-4A19-ADF1-6D0E4FBD8BCE}" type="slidenum"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efler Text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3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97F7-0424-4A19-ADF1-6D0E4FBD8BCE}" type="slidenum"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efler Text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3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97F7-0424-4A19-ADF1-6D0E4FBD8BCE}" type="slidenum"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efler Text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0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(c) 2000, Tralvex Yeap. All Rights Reserved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97F7-0424-4A19-ADF1-6D0E4FBD8BCE}" type="slidenum"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efler Text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4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619038" cy="97536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300460">
                <a:defRPr/>
              </a:pPr>
              <a:endParaRPr lang="tr-TR" sz="3271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6" name="Picture 4" descr="A:\minispi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68213" y="2738685"/>
            <a:ext cx="11054080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43573" y="5317067"/>
            <a:ext cx="9103360" cy="24925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368425" y="8677275"/>
            <a:ext cx="2709863" cy="649288"/>
          </a:xfrm>
        </p:spPr>
        <p:txBody>
          <a:bodyPr/>
          <a:lstStyle>
            <a:lvl1pPr defTabSz="584200"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5525" y="8677275"/>
            <a:ext cx="4119563" cy="649288"/>
          </a:xfrm>
        </p:spPr>
        <p:txBody>
          <a:bodyPr/>
          <a:lstStyle>
            <a:lvl1pPr defTabSz="584200"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12325" y="8677275"/>
            <a:ext cx="2709863" cy="649288"/>
          </a:xfrm>
        </p:spPr>
        <p:txBody>
          <a:bodyPr/>
          <a:lstStyle>
            <a:lvl1pPr defTabSz="584200"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1B93C026-61B5-451D-91E4-339C6DB1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3883"/>
      </p:ext>
    </p:extLst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D9FFCCDC-C57D-4457-B55D-93B9E77E6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6586"/>
      </p:ext>
    </p:extLst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99413" y="650240"/>
            <a:ext cx="2763520" cy="780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8854" y="650240"/>
            <a:ext cx="8073813" cy="780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062E06C1-B958-40EA-9677-0BB48762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9797"/>
      </p:ext>
    </p:extLst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853" y="650240"/>
            <a:ext cx="11054080" cy="1625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8853" y="2600960"/>
            <a:ext cx="5418667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044267" y="2600960"/>
            <a:ext cx="5418667" cy="585216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5DDCA01F-A325-45CD-A60E-25F0E144C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96512"/>
      </p:ext>
    </p:extLst>
  </p:cSld>
  <p:clrMapOvr>
    <a:masterClrMapping/>
  </p:clrMapOvr>
  <p:transition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853" y="650240"/>
            <a:ext cx="11054080" cy="1625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08853" y="2600960"/>
            <a:ext cx="11054080" cy="585216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0791FA0D-D3CF-4334-B5EF-491623FD7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1048"/>
      </p:ext>
    </p:extLst>
  </p:cSld>
  <p:clrMapOvr>
    <a:masterClrMapping/>
  </p:clrMapOvr>
  <p:transition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D166-DE04-42B7-9953-92EB96E0780A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9443E-590D-4C45-8DA2-AC93B57ED8B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82055332"/>
      </p:ext>
    </p:extLst>
  </p:cSld>
  <p:clrMapOvr>
    <a:masterClrMapping/>
  </p:clrMapOvr>
  <p:transition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9E1B-F144-45D8-8CF1-FB4DAD88E62D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A7CB8-809F-4A60-BB97-96960CA9031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43797569"/>
      </p:ext>
    </p:extLst>
  </p:cSld>
  <p:clrMapOvr>
    <a:masterClrMapping/>
  </p:clrMapOvr>
  <p:transition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276B-E44F-4E2E-83BF-78F5F5343001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161F-F57F-43C8-AEF7-19FEBB17AE8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91726405"/>
      </p:ext>
    </p:extLst>
  </p:cSld>
  <p:clrMapOvr>
    <a:masterClrMapping/>
  </p:clrMapOvr>
  <p:transition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B5B6-B99E-43E2-B1B7-13687511B496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FE74B-68FE-4AEA-B516-51DCCC9ACF0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1548548"/>
      </p:ext>
    </p:extLst>
  </p:cSld>
  <p:clrMapOvr>
    <a:masterClrMapping/>
  </p:clrMapOvr>
  <p:transition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CE1E-B70B-4CFA-8977-78F0A233E828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A3EC1-45BB-445E-A1BD-EC0A4B5ED38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1578030"/>
      </p:ext>
    </p:extLst>
  </p:cSld>
  <p:clrMapOvr>
    <a:masterClrMapping/>
  </p:clrMapOvr>
  <p:transition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3448-9CC9-4157-934E-8DEDE7DBB817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BCBA2-B8A1-42B6-9C4F-BF41037B1BE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80158457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FAB0FF4B-89EF-47B5-BD7E-97602B5AD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5752"/>
      </p:ext>
    </p:extLst>
  </p:cSld>
  <p:clrMapOvr>
    <a:masterClrMapping/>
  </p:clrMapOvr>
  <p:transition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4569-88D5-486D-9063-EDBE0BA5448D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8BD0-F059-4011-98BA-CFBC4BAF7B3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4995763"/>
      </p:ext>
    </p:extLst>
  </p:cSld>
  <p:clrMapOvr>
    <a:masterClrMapping/>
  </p:clrMapOvr>
  <p:transition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04FC-98E7-4109-889B-983D8E148C1B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C4B5-7CD3-42E8-B313-9264F1C954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51056688"/>
      </p:ext>
    </p:extLst>
  </p:cSld>
  <p:clrMapOvr>
    <a:masterClrMapping/>
  </p:clrMapOvr>
  <p:transition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1C25-A13A-4202-BFBA-BE2B82A49A69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36173-4175-462B-979E-1F1835F45B3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9417249"/>
      </p:ext>
    </p:extLst>
  </p:cSld>
  <p:clrMapOvr>
    <a:masterClrMapping/>
  </p:clrMapOvr>
  <p:transition>
    <p:strip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EF16-572C-41F8-A3E8-00AC3D3A1791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CE0CD-C20D-48E5-9A02-7066597FFD7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3430065"/>
      </p:ext>
    </p:extLst>
  </p:cSld>
  <p:clrMapOvr>
    <a:masterClrMapping/>
  </p:clrMapOvr>
  <p:transition>
    <p:strip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D501-4886-4451-8E95-577E69DB5DE3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41B58-EE06-4852-B9B7-6A3C2BED179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64210063"/>
      </p:ext>
    </p:extLst>
  </p:cSld>
  <p:clrMapOvr>
    <a:masterClrMapping/>
  </p:clrMapOvr>
  <p:transition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32" y="1079398"/>
            <a:ext cx="10728960" cy="50718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378" spc="-7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87" y="6336883"/>
            <a:ext cx="10728960" cy="1625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 algn="ctr">
              <a:buNone/>
              <a:defRPr sz="3413"/>
            </a:lvl2pPr>
            <a:lvl3pPr marL="1300460" indent="0" algn="ctr">
              <a:buNone/>
              <a:defRPr sz="3413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423-BD86-4194-87C7-573C172AB30A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19873"/>
      </p:ext>
    </p:extLst>
  </p:cSld>
  <p:clrMapOvr>
    <a:masterClrMapping/>
  </p:clrMapOvr>
  <p:transition>
    <p:strip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37-AF77-44C9-B1F2-48201CB19E81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338575"/>
      </p:ext>
    </p:extLst>
  </p:cSld>
  <p:clrMapOvr>
    <a:masterClrMapping/>
  </p:clrMapOvr>
  <p:transition>
    <p:strip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079398"/>
            <a:ext cx="10728960" cy="507187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37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6333338"/>
            <a:ext cx="10728960" cy="1625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479C-CC61-4362-975D-245B5AF66ECB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774542"/>
      </p:ext>
    </p:extLst>
  </p:cSld>
  <p:clrMapOvr>
    <a:masterClrMapping/>
  </p:clrMapOvr>
  <p:transition>
    <p:strip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432" y="2625044"/>
            <a:ext cx="5266944" cy="57221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448" y="2625047"/>
            <a:ext cx="5266944" cy="572211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30E-B691-4E91-9F44-E602262F0D7F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960725"/>
      </p:ext>
    </p:extLst>
  </p:cSld>
  <p:clrMapOvr>
    <a:masterClrMapping/>
  </p:clrMapOvr>
  <p:transition>
    <p:strip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32" y="3672653"/>
            <a:ext cx="5266944" cy="46745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448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3672653"/>
            <a:ext cx="5266944" cy="46745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4B3C-D319-46ED-89CE-51473211EAEE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910156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48EC1167-5499-488F-8996-98D1C6F4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2657"/>
      </p:ext>
    </p:extLst>
  </p:cSld>
  <p:clrMapOvr>
    <a:masterClrMapping/>
  </p:clrMapOvr>
  <p:transition>
    <p:strip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9C4D-0FEB-4638-BDDF-297A9C0B3D6D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021076"/>
      </p:ext>
    </p:extLst>
  </p:cSld>
  <p:clrMapOvr>
    <a:masterClrMapping/>
  </p:clrMapOvr>
  <p:transition>
    <p:strip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F9EF-5D05-4B1C-BACA-AF05BEEAFF97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758377"/>
      </p:ext>
    </p:extLst>
  </p:cSld>
  <p:clrMapOvr>
    <a:masterClrMapping/>
  </p:clrMapOvr>
  <p:transition>
    <p:strip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320843" cy="975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309409" y="0"/>
            <a:ext cx="68275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845311"/>
            <a:ext cx="3413760" cy="3251200"/>
          </a:xfrm>
        </p:spPr>
        <p:txBody>
          <a:bodyPr anchor="b">
            <a:norm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27" y="1040384"/>
            <a:ext cx="7124470" cy="74777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4161536"/>
            <a:ext cx="3413760" cy="480586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547" y="9187252"/>
            <a:ext cx="2793078" cy="519289"/>
          </a:xfrm>
        </p:spPr>
        <p:txBody>
          <a:bodyPr/>
          <a:lstStyle>
            <a:lvl1pPr algn="l">
              <a:defRPr/>
            </a:lvl1pPr>
          </a:lstStyle>
          <a:p>
            <a:fld id="{2E7A9BC5-3EE7-4E7C-B1E7-058C4D51026A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0640" y="9187252"/>
            <a:ext cx="4958080" cy="51928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61F3B7-F360-4B01-9E63-929A60F112B8}" type="slidenum">
              <a:rPr smtClean="0">
                <a:solidFill>
                  <a:srgbClr val="637052"/>
                </a:solidFill>
              </a:rPr>
              <a:pPr/>
              <a:t>‹#›</a:t>
            </a:fld>
            <a:endParaRPr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2266"/>
      </p:ext>
    </p:extLst>
  </p:cSld>
  <p:clrMapOvr>
    <a:masterClrMapping/>
  </p:clrMapOvr>
  <p:transition>
    <p:strip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044267"/>
            <a:ext cx="13001414" cy="270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990330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7217664"/>
            <a:ext cx="10793984" cy="1170432"/>
          </a:xfrm>
        </p:spPr>
        <p:txBody>
          <a:bodyPr tIns="0" bIns="0" anchor="b">
            <a:no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3004784" cy="699033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31" y="8401101"/>
            <a:ext cx="10793984" cy="84531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53"/>
              </a:spcAft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D03-0DA6-4260-BA33-A7DFE1A9C59B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924340"/>
      </p:ext>
    </p:extLst>
  </p:cSld>
  <p:clrMapOvr>
    <a:masterClrMapping/>
  </p:clrMapOvr>
  <p:transition>
    <p:strip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1C88-C185-41F0-9FE7-1C121139A6DE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034784"/>
      </p:ext>
    </p:extLst>
  </p:cSld>
  <p:clrMapOvr>
    <a:masterClrMapping/>
  </p:clrMapOvr>
  <p:transition>
    <p:strip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89909"/>
            <a:ext cx="2804160" cy="818833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89908"/>
            <a:ext cx="8249920" cy="8188331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DD57-3A3A-4248-8667-9FCB66F768DF}" type="datetime1">
              <a:rPr lang="en-US" smtClean="0"/>
              <a:pPr/>
              <a:t>3/14/2020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F3B7-F360-4B01-9E63-929A60F112B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190360"/>
      </p:ext>
    </p:extLst>
  </p:cSld>
  <p:clrMapOvr>
    <a:masterClrMapping/>
  </p:clrMapOvr>
  <p:transition>
    <p:strip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51200" y="4443307"/>
            <a:ext cx="8778240" cy="2694204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51200" y="7115836"/>
            <a:ext cx="8778240" cy="1950720"/>
          </a:xfrm>
        </p:spPr>
        <p:txBody>
          <a:bodyPr/>
          <a:lstStyle>
            <a:lvl1pPr marL="0" indent="0" algn="l">
              <a:buNone/>
              <a:defRPr sz="2560" b="1">
                <a:solidFill>
                  <a:schemeClr val="tx2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1043017" y="1669827"/>
            <a:ext cx="3251200" cy="541867"/>
          </a:xfrm>
        </p:spPr>
        <p:txBody>
          <a:bodyPr/>
          <a:lstStyle/>
          <a:p>
            <a:fld id="{2665F7A7-D896-405D-8987-03E2261D4732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65449" y="5947262"/>
            <a:ext cx="5201920" cy="546202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1867" y="0"/>
            <a:ext cx="866987" cy="97536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3011" y="0"/>
            <a:ext cx="148855" cy="97536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08854" y="0"/>
            <a:ext cx="258662" cy="97536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23211" y="0"/>
            <a:ext cx="327509" cy="97536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1245" y="0"/>
            <a:ext cx="0" cy="9753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300480" y="0"/>
            <a:ext cx="0" cy="9753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214737" y="0"/>
            <a:ext cx="0" cy="9753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455666" y="0"/>
            <a:ext cx="0" cy="97536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17227" y="0"/>
            <a:ext cx="0" cy="97536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961929" y="0"/>
            <a:ext cx="0" cy="9753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733974" y="0"/>
            <a:ext cx="108373" cy="97536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66987" y="4876800"/>
            <a:ext cx="1842347" cy="1842347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62588" y="6921603"/>
            <a:ext cx="912247" cy="91224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551758" y="7823121"/>
            <a:ext cx="195072" cy="19507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366874" y="8232038"/>
            <a:ext cx="390144" cy="39014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09333" y="6394027"/>
            <a:ext cx="520192" cy="52019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885218" y="7009710"/>
            <a:ext cx="866987" cy="736034"/>
          </a:xfrm>
        </p:spPr>
        <p:txBody>
          <a:bodyPr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1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>
                <a:solidFill>
                  <a:srgbClr val="7030A0"/>
                </a:solidFill>
              </a:defRPr>
            </a:lvl1pPr>
          </a:lstStyle>
          <a:p>
            <a:r>
              <a:rPr kumimoji="0" lang="en-GB" dirty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50240" y="2275840"/>
            <a:ext cx="10620587" cy="6931558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28FE78-7F61-47B0-BB9A-6F3198F2CFA3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15523"/>
      </p:ext>
    </p:extLst>
  </p:cSld>
  <p:clrMapOvr>
    <a:masterClrMapping/>
  </p:clrMapOvr>
  <p:transition>
    <p:strip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4118187"/>
            <a:ext cx="8778240" cy="2920661"/>
          </a:xfrm>
        </p:spPr>
        <p:txBody>
          <a:bodyPr/>
          <a:lstStyle>
            <a:lvl1pPr algn="l">
              <a:buNone/>
              <a:defRPr sz="4267" b="1" cap="small" baseline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0" y="7125547"/>
            <a:ext cx="8778240" cy="1950720"/>
          </a:xfrm>
        </p:spPr>
        <p:txBody>
          <a:bodyPr anchor="t"/>
          <a:lstStyle>
            <a:lvl1pPr marL="0" indent="0">
              <a:buNone/>
              <a:defRPr sz="2560" b="1">
                <a:solidFill>
                  <a:schemeClr val="tx2"/>
                </a:solidFill>
              </a:defRPr>
            </a:lvl1pPr>
            <a:lvl2pPr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1041075" y="1664614"/>
            <a:ext cx="3251200" cy="541867"/>
          </a:xfrm>
        </p:spPr>
        <p:txBody>
          <a:bodyPr/>
          <a:lstStyle/>
          <a:p>
            <a:fld id="{57EFBD6D-BF54-4A4A-9F9F-66CDECA71F1A}" type="datetime1">
              <a:rPr lang="en-US" smtClean="0">
                <a:solidFill>
                  <a:srgbClr val="FFF39D"/>
                </a:solidFill>
              </a:rPr>
              <a:pPr/>
              <a:t>3/14/2020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65715" y="5943193"/>
            <a:ext cx="5201920" cy="546202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1867" y="0"/>
            <a:ext cx="866987" cy="97536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3011" y="0"/>
            <a:ext cx="148855" cy="97536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08854" y="0"/>
            <a:ext cx="258662" cy="97536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23211" y="0"/>
            <a:ext cx="327509" cy="97536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1245" y="0"/>
            <a:ext cx="0" cy="9753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300480" y="0"/>
            <a:ext cx="0" cy="9753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4737" y="0"/>
            <a:ext cx="0" cy="9753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455666" y="0"/>
            <a:ext cx="0" cy="97536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517227" y="0"/>
            <a:ext cx="0" cy="97536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33974" y="0"/>
            <a:ext cx="108373" cy="97536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66987" y="4876800"/>
            <a:ext cx="1842347" cy="1842347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84024" y="6921603"/>
            <a:ext cx="912247" cy="91224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551758" y="7823121"/>
            <a:ext cx="195072" cy="19507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366874" y="8236373"/>
            <a:ext cx="390144" cy="39014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672412" y="6371396"/>
            <a:ext cx="520192" cy="52019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939298" y="0"/>
            <a:ext cx="0" cy="9753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906654" y="7009710"/>
            <a:ext cx="866987" cy="736034"/>
          </a:xfrm>
        </p:spPr>
        <p:txBody>
          <a:bodyPr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81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5EDC-31A6-420A-B2E8-8D99C75D0BC1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50240" y="2275840"/>
            <a:ext cx="5201920" cy="65024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73242" y="2275840"/>
            <a:ext cx="5201920" cy="65024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3513864"/>
      </p:ext>
    </p:extLst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8853" y="2600960"/>
            <a:ext cx="5418667" cy="5852160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4267" y="2600960"/>
            <a:ext cx="5418667" cy="5852160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A072B853-B61C-4089-801D-106F01EE9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25314"/>
      </p:ext>
    </p:extLst>
  </p:cSld>
  <p:clrMapOvr>
    <a:masterClrMapping/>
  </p:clrMapOvr>
  <p:transition>
    <p:strip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88338"/>
            <a:ext cx="10728960" cy="16256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9C04-D535-45DE-83C4-8A0E93B27DEE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0240" y="3359573"/>
            <a:ext cx="5201920" cy="552704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217920" y="3359573"/>
            <a:ext cx="5201920" cy="552704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50240" y="2232490"/>
            <a:ext cx="5201920" cy="936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844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6177280" y="2232490"/>
            <a:ext cx="5201920" cy="936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844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065133"/>
      </p:ext>
    </p:extLst>
  </p:cSld>
  <p:clrMapOvr>
    <a:masterClrMapping/>
  </p:clrMapOvr>
  <p:transition>
    <p:strip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>
                <a:solidFill>
                  <a:srgbClr val="7030A0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BC095A-F406-4198-962D-46401FE11616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4406"/>
      </p:ext>
    </p:extLst>
  </p:cSld>
  <p:clrMapOvr>
    <a:masterClrMapping/>
  </p:clrMapOvr>
  <p:transition>
    <p:strip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D613-946F-448A-8480-CACAAD584EE3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73791"/>
      </p:ext>
    </p:extLst>
  </p:cSld>
  <p:clrMapOvr>
    <a:masterClrMapping/>
  </p:clrMapOvr>
  <p:transition>
    <p:strip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2462933" y="0"/>
            <a:ext cx="0" cy="9753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795520" y="4551680"/>
            <a:ext cx="8973312" cy="650240"/>
          </a:xfrm>
        </p:spPr>
        <p:txBody>
          <a:bodyPr anchor="b"/>
          <a:lstStyle>
            <a:lvl1pPr algn="l">
              <a:buNone/>
              <a:defRPr sz="2844" b="1" cap="small" baseline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688576" y="390144"/>
            <a:ext cx="2171802" cy="7087616"/>
          </a:xfrm>
        </p:spPr>
        <p:txBody>
          <a:bodyPr/>
          <a:lstStyle>
            <a:lvl1pPr marL="0" indent="0">
              <a:spcBef>
                <a:spcPts val="569"/>
              </a:spcBef>
              <a:spcAft>
                <a:spcPts val="1422"/>
              </a:spcAft>
              <a:buNone/>
              <a:defRPr sz="1707"/>
            </a:lvl1pPr>
            <a:lvl2pPr>
              <a:buNone/>
              <a:defRPr sz="1707"/>
            </a:lvl2pPr>
            <a:lvl3pPr>
              <a:buNone/>
              <a:defRPr sz="1422"/>
            </a:lvl3pPr>
            <a:lvl4pPr>
              <a:buNone/>
              <a:defRPr sz="1280"/>
            </a:lvl4pPr>
            <a:lvl5pPr>
              <a:buNone/>
              <a:defRPr sz="128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886613" y="0"/>
            <a:ext cx="0" cy="9753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806821" y="0"/>
            <a:ext cx="0" cy="97536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788053" y="0"/>
            <a:ext cx="0" cy="97536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571307" y="0"/>
            <a:ext cx="433493" cy="97536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2679680" y="0"/>
            <a:ext cx="0" cy="9753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600282" y="8128000"/>
            <a:ext cx="780288" cy="7802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33493" y="390144"/>
            <a:ext cx="8019627" cy="8999322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708866-A2DE-4787-90A1-61C5848E4FE3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80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462933" y="0"/>
            <a:ext cx="0" cy="9753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600282" y="8128000"/>
            <a:ext cx="780288" cy="7802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764634" y="4551680"/>
            <a:ext cx="8973312" cy="650240"/>
          </a:xfrm>
        </p:spPr>
        <p:txBody>
          <a:bodyPr anchor="b"/>
          <a:lstStyle>
            <a:lvl1pPr algn="l">
              <a:buNone/>
              <a:defRPr sz="2844" b="1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778240" cy="97536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4551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GB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2468" y="376597"/>
            <a:ext cx="2167467" cy="7048602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42"/>
              </a:spcBef>
              <a:spcAft>
                <a:spcPts val="569"/>
              </a:spcAft>
              <a:buFontTx/>
              <a:buNone/>
              <a:defRPr sz="1707"/>
            </a:lvl1pPr>
            <a:lvl2pPr>
              <a:defRPr sz="1707"/>
            </a:lvl2pPr>
            <a:lvl3pPr>
              <a:defRPr sz="1422"/>
            </a:lvl3pPr>
            <a:lvl4pPr>
              <a:defRPr sz="1280"/>
            </a:lvl4pPr>
            <a:lvl5pPr>
              <a:defRPr sz="128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2788053" y="0"/>
            <a:ext cx="0" cy="975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571307" y="0"/>
            <a:ext cx="433493" cy="97536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2679680" y="0"/>
            <a:ext cx="0" cy="9753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886613" y="0"/>
            <a:ext cx="0" cy="9753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806821" y="0"/>
            <a:ext cx="0" cy="97536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2F49E9-4BAA-45A9-BB0A-0A3CF3ADECF8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07157"/>
      </p:ext>
    </p:extLst>
  </p:cSld>
  <p:clrMapOvr>
    <a:masterClrMapping/>
  </p:clrMapOvr>
  <p:transition>
    <p:strip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D94D-FE83-434F-BC54-6ED9E07A3CDD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91404"/>
      </p:ext>
    </p:extLst>
  </p:cSld>
  <p:clrMapOvr>
    <a:masterClrMapping/>
  </p:clrMapOvr>
  <p:transition>
    <p:strip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384213" cy="8322169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C3D3-B7CA-414C-82F4-CEE8C5B29C39}" type="datetime1">
              <a:rPr lang="en-US" smtClean="0">
                <a:solidFill>
                  <a:srgbClr val="575F6D"/>
                </a:solidFill>
              </a:rPr>
              <a:pPr/>
              <a:t>3/14/2020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E36F-C134-FF4C-B6BA-0899CD577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03"/>
      </p:ext>
    </p:extLst>
  </p:cSld>
  <p:clrMapOvr>
    <a:masterClrMapping/>
  </p:clrMapOvr>
  <p:transition>
    <p:strip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062">
              <a:lnSpc>
                <a:spcPts val="1870"/>
              </a:lnSpc>
            </a:pPr>
            <a:r>
              <a:rPr lang="tr-TR"/>
              <a:t>Kyoto</a:t>
            </a:r>
            <a:r>
              <a:rPr lang="tr-TR" spc="-107"/>
              <a:t> </a:t>
            </a:r>
            <a:r>
              <a:rPr lang="tr-TR"/>
              <a:t>University</a:t>
            </a:r>
            <a:endParaRPr lang="tr-T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124">
              <a:lnSpc>
                <a:spcPts val="1870"/>
              </a:lnSpc>
            </a:pPr>
            <a:fld id="{81D60167-4931-47E6-BA6A-407CBD079E47}" type="slidenum">
              <a:rPr lang="tr-TR" smtClean="0"/>
              <a:pPr marL="36124">
                <a:lnSpc>
                  <a:spcPts val="187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78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522" y="325120"/>
            <a:ext cx="12585756" cy="963021"/>
          </a:xfrm>
        </p:spPr>
        <p:txBody>
          <a:bodyPr lIns="0" tIns="0" rIns="0" bIns="0"/>
          <a:lstStyle>
            <a:lvl1pPr>
              <a:defRPr sz="6258" b="1" i="0">
                <a:solidFill>
                  <a:srgbClr val="0044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6987" y="3197014"/>
            <a:ext cx="11774763" cy="437684"/>
          </a:xfrm>
        </p:spPr>
        <p:txBody>
          <a:bodyPr lIns="0" tIns="0" rIns="0" bIns="0"/>
          <a:lstStyle>
            <a:lvl1pPr>
              <a:defRPr sz="284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062">
              <a:lnSpc>
                <a:spcPts val="1870"/>
              </a:lnSpc>
            </a:pPr>
            <a:r>
              <a:rPr lang="tr-TR"/>
              <a:t>Kyoto</a:t>
            </a:r>
            <a:r>
              <a:rPr lang="tr-TR" spc="-107"/>
              <a:t> </a:t>
            </a:r>
            <a:r>
              <a:rPr lang="tr-TR"/>
              <a:t>University</a:t>
            </a:r>
            <a:endParaRPr lang="tr-T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124">
              <a:lnSpc>
                <a:spcPts val="1870"/>
              </a:lnSpc>
            </a:pPr>
            <a:fld id="{81D60167-4931-47E6-BA6A-407CBD079E47}" type="slidenum">
              <a:rPr lang="tr-TR" smtClean="0"/>
              <a:pPr marL="36124">
                <a:lnSpc>
                  <a:spcPts val="187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9103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522" y="325120"/>
            <a:ext cx="12585756" cy="963021"/>
          </a:xfrm>
        </p:spPr>
        <p:txBody>
          <a:bodyPr lIns="0" tIns="0" rIns="0" bIns="0"/>
          <a:lstStyle>
            <a:lvl1pPr>
              <a:defRPr sz="6258" b="1" i="0">
                <a:solidFill>
                  <a:srgbClr val="0044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062">
              <a:lnSpc>
                <a:spcPts val="1870"/>
              </a:lnSpc>
            </a:pPr>
            <a:r>
              <a:rPr lang="tr-TR"/>
              <a:t>Kyoto</a:t>
            </a:r>
            <a:r>
              <a:rPr lang="tr-TR" spc="-107"/>
              <a:t> </a:t>
            </a:r>
            <a:r>
              <a:rPr lang="tr-TR"/>
              <a:t>University</a:t>
            </a:r>
            <a:endParaRPr lang="tr-TR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124">
              <a:lnSpc>
                <a:spcPts val="1870"/>
              </a:lnSpc>
            </a:pPr>
            <a:fld id="{81D60167-4931-47E6-BA6A-407CBD079E47}" type="slidenum">
              <a:rPr lang="tr-TR" smtClean="0"/>
              <a:pPr marL="36124">
                <a:lnSpc>
                  <a:spcPts val="187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877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36C5E58C-533B-49CD-83D3-8ADEC24B9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53953"/>
      </p:ext>
    </p:extLst>
  </p:cSld>
  <p:clrMapOvr>
    <a:masterClrMapping/>
  </p:clrMapOvr>
  <p:transition>
    <p:strip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522" y="325120"/>
            <a:ext cx="12585756" cy="963021"/>
          </a:xfrm>
        </p:spPr>
        <p:txBody>
          <a:bodyPr lIns="0" tIns="0" rIns="0" bIns="0"/>
          <a:lstStyle>
            <a:lvl1pPr>
              <a:defRPr sz="6258" b="1" i="0">
                <a:solidFill>
                  <a:srgbClr val="0044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062">
              <a:lnSpc>
                <a:spcPts val="1870"/>
              </a:lnSpc>
            </a:pPr>
            <a:r>
              <a:rPr lang="tr-TR"/>
              <a:t>Kyoto</a:t>
            </a:r>
            <a:r>
              <a:rPr lang="tr-TR" spc="-107"/>
              <a:t> </a:t>
            </a:r>
            <a:r>
              <a:rPr lang="tr-TR"/>
              <a:t>University</a:t>
            </a:r>
            <a:endParaRPr lang="tr-TR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124">
              <a:lnSpc>
                <a:spcPts val="1870"/>
              </a:lnSpc>
            </a:pPr>
            <a:fld id="{81D60167-4931-47E6-BA6A-407CBD079E47}" type="slidenum">
              <a:rPr lang="tr-TR" smtClean="0"/>
              <a:pPr marL="36124">
                <a:lnSpc>
                  <a:spcPts val="187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8391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062">
              <a:lnSpc>
                <a:spcPts val="1870"/>
              </a:lnSpc>
            </a:pPr>
            <a:r>
              <a:rPr lang="tr-TR"/>
              <a:t>Kyoto</a:t>
            </a:r>
            <a:r>
              <a:rPr lang="tr-TR" spc="-107"/>
              <a:t> </a:t>
            </a:r>
            <a:r>
              <a:rPr lang="tr-TR"/>
              <a:t>University</a:t>
            </a:r>
            <a:endParaRPr lang="tr-T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124">
              <a:lnSpc>
                <a:spcPts val="1870"/>
              </a:lnSpc>
            </a:pPr>
            <a:fld id="{81D60167-4931-47E6-BA6A-407CBD079E47}" type="slidenum">
              <a:rPr lang="tr-TR" smtClean="0"/>
              <a:pPr marL="36124">
                <a:lnSpc>
                  <a:spcPts val="187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9903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463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0438" y="509355"/>
            <a:ext cx="1858061" cy="1933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40"/>
          </a:p>
        </p:txBody>
      </p:sp>
      <p:sp>
        <p:nvSpPr>
          <p:cNvPr id="17" name="bk object 17"/>
          <p:cNvSpPr/>
          <p:nvPr/>
        </p:nvSpPr>
        <p:spPr>
          <a:xfrm>
            <a:off x="505561" y="9246413"/>
            <a:ext cx="11761216" cy="390144"/>
          </a:xfrm>
          <a:custGeom>
            <a:avLst/>
            <a:gdLst/>
            <a:ahLst/>
            <a:cxnLst/>
            <a:rect l="l" t="t" r="r" b="b"/>
            <a:pathLst>
              <a:path w="11026140" h="274320">
                <a:moveTo>
                  <a:pt x="0" y="274319"/>
                </a:moveTo>
                <a:lnTo>
                  <a:pt x="11026140" y="274319"/>
                </a:lnTo>
                <a:lnTo>
                  <a:pt x="11026140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84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4078" y="7784818"/>
            <a:ext cx="3376642" cy="722185"/>
          </a:xfrm>
        </p:spPr>
        <p:txBody>
          <a:bodyPr lIns="0" tIns="0" rIns="0" bIns="0"/>
          <a:lstStyle>
            <a:lvl1pPr>
              <a:defRPr sz="469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0995" y="3654999"/>
            <a:ext cx="7222811" cy="886397"/>
          </a:xfrm>
        </p:spPr>
        <p:txBody>
          <a:bodyPr lIns="0" tIns="0" rIns="0" bIns="0"/>
          <a:lstStyle>
            <a:lvl1pPr>
              <a:defRPr sz="576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543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4078" y="7784818"/>
            <a:ext cx="3376642" cy="722185"/>
          </a:xfrm>
        </p:spPr>
        <p:txBody>
          <a:bodyPr lIns="0" tIns="0" rIns="0" bIns="0"/>
          <a:lstStyle>
            <a:lvl1pPr>
              <a:defRPr sz="469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906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57324" y="0"/>
            <a:ext cx="9912909" cy="975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40"/>
          </a:p>
        </p:txBody>
      </p:sp>
      <p:sp>
        <p:nvSpPr>
          <p:cNvPr id="17" name="bk object 17"/>
          <p:cNvSpPr/>
          <p:nvPr/>
        </p:nvSpPr>
        <p:spPr>
          <a:xfrm>
            <a:off x="1578456" y="7486430"/>
            <a:ext cx="9847885" cy="1892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4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4078" y="7784818"/>
            <a:ext cx="3376642" cy="722185"/>
          </a:xfrm>
        </p:spPr>
        <p:txBody>
          <a:bodyPr lIns="0" tIns="0" rIns="0" bIns="0"/>
          <a:lstStyle>
            <a:lvl1pPr>
              <a:defRPr sz="469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777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5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CF7FB8A8-FE43-4E28-B420-FA2FFECCF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14838"/>
      </p:ext>
    </p:extLst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53143C90-7DA4-42EA-8D6C-A58A31796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81725"/>
      </p:ext>
    </p:extLst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45132E41-9472-4C41-8B38-EC22A0AA9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761"/>
      </p:ext>
    </p:extLst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84200">
              <a:defRPr/>
            </a:lvl1pPr>
          </a:lstStyle>
          <a:p>
            <a:pPr>
              <a:defRPr/>
            </a:pPr>
            <a:fld id="{C93C2B8B-C484-4B63-8554-320A83598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67113"/>
      </p:ext>
    </p:extLst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12619038" cy="9753600"/>
            <a:chOff x="0" y="0"/>
            <a:chExt cx="5589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300460">
                <a:defRPr/>
              </a:pPr>
              <a:endParaRPr lang="tr-TR" sz="3271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6153" name="Picture 4" descr="A:\minispir.G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300460">
                <a:defRPr/>
              </a:pPr>
              <a:endParaRPr lang="tr-TR" sz="3271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08113" y="650875"/>
            <a:ext cx="110553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8113" y="2600325"/>
            <a:ext cx="110553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8113" y="8669338"/>
            <a:ext cx="2709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300460">
              <a:spcBef>
                <a:spcPct val="50000"/>
              </a:spcBef>
              <a:defRPr sz="1991">
                <a:solidFill>
                  <a:srgbClr val="A08366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8669338"/>
            <a:ext cx="41179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300460">
              <a:spcBef>
                <a:spcPct val="50000"/>
              </a:spcBef>
              <a:defRPr sz="1991">
                <a:solidFill>
                  <a:srgbClr val="A08366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0" y="8669338"/>
            <a:ext cx="2709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300460">
              <a:spcBef>
                <a:spcPct val="50000"/>
              </a:spcBef>
              <a:defRPr sz="1991">
                <a:solidFill>
                  <a:srgbClr val="A08366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C13FEE16-B285-4911-B4A2-90F7C2C25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</p:sldLayoutIdLst>
  <p:transition>
    <p:strips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</a:defRPr>
      </a:lvl5pPr>
      <a:lvl6pPr marL="650230" algn="l" rtl="0" eaLnBrk="0" fontAlgn="base" hangingPunct="0">
        <a:spcBef>
          <a:spcPct val="0"/>
        </a:spcBef>
        <a:spcAft>
          <a:spcPct val="0"/>
        </a:spcAft>
        <a:defRPr kumimoji="1" sz="6258">
          <a:solidFill>
            <a:schemeClr val="tx2"/>
          </a:solidFill>
          <a:latin typeface="Times New Roman" pitchFamily="18" charset="0"/>
        </a:defRPr>
      </a:lvl6pPr>
      <a:lvl7pPr marL="1300460" algn="l" rtl="0" eaLnBrk="0" fontAlgn="base" hangingPunct="0">
        <a:spcBef>
          <a:spcPct val="0"/>
        </a:spcBef>
        <a:spcAft>
          <a:spcPct val="0"/>
        </a:spcAft>
        <a:defRPr kumimoji="1" sz="6258">
          <a:solidFill>
            <a:schemeClr val="tx2"/>
          </a:solidFill>
          <a:latin typeface="Times New Roman" pitchFamily="18" charset="0"/>
        </a:defRPr>
      </a:lvl7pPr>
      <a:lvl8pPr marL="1950690" algn="l" rtl="0" eaLnBrk="0" fontAlgn="base" hangingPunct="0">
        <a:spcBef>
          <a:spcPct val="0"/>
        </a:spcBef>
        <a:spcAft>
          <a:spcPct val="0"/>
        </a:spcAft>
        <a:defRPr kumimoji="1" sz="6258">
          <a:solidFill>
            <a:schemeClr val="tx2"/>
          </a:solidFill>
          <a:latin typeface="Times New Roman" pitchFamily="18" charset="0"/>
        </a:defRPr>
      </a:lvl8pPr>
      <a:lvl9pPr marL="2600919" algn="l" rtl="0" eaLnBrk="0" fontAlgn="base" hangingPunct="0">
        <a:spcBef>
          <a:spcPct val="0"/>
        </a:spcBef>
        <a:spcAft>
          <a:spcPct val="0"/>
        </a:spcAft>
        <a:defRPr kumimoji="1" sz="6258">
          <a:solidFill>
            <a:schemeClr val="tx2"/>
          </a:solidFill>
          <a:latin typeface="Times New Roman" pitchFamily="18" charset="0"/>
        </a:defRPr>
      </a:lvl9pPr>
    </p:titleStyle>
    <p:bodyStyle>
      <a:lvl1pPr marL="487363" indent="-4873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ü"/>
        <a:defRPr kumimoji="1" sz="45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ü"/>
        <a:defRPr kumimoji="1" sz="3900">
          <a:solidFill>
            <a:schemeClr val="tx1"/>
          </a:solidFill>
          <a:latin typeface="+mn-lt"/>
        </a:defRPr>
      </a:lvl2pPr>
      <a:lvl3pPr marL="1624013" indent="-323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ü"/>
        <a:defRPr kumimoji="1" sz="3400">
          <a:solidFill>
            <a:schemeClr val="tx1"/>
          </a:solidFill>
          <a:latin typeface="+mn-lt"/>
        </a:defRPr>
      </a:lvl3pPr>
      <a:lvl4pPr marL="2274888" indent="-323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ü"/>
        <a:defRPr kumimoji="1" sz="2800">
          <a:solidFill>
            <a:schemeClr val="tx1"/>
          </a:solidFill>
          <a:latin typeface="+mn-lt"/>
        </a:defRPr>
      </a:lvl4pPr>
      <a:lvl5pPr marL="2925763" indent="-323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ü"/>
        <a:defRPr kumimoji="1" sz="2800">
          <a:solidFill>
            <a:schemeClr val="tx1"/>
          </a:solidFill>
          <a:latin typeface="+mn-lt"/>
        </a:defRPr>
      </a:lvl5pPr>
      <a:lvl6pPr marL="3576264" indent="-32511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ü"/>
        <a:defRPr kumimoji="1" sz="2844">
          <a:solidFill>
            <a:schemeClr val="tx1"/>
          </a:solidFill>
          <a:latin typeface="+mn-lt"/>
        </a:defRPr>
      </a:lvl6pPr>
      <a:lvl7pPr marL="4226494" indent="-32511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ü"/>
        <a:defRPr kumimoji="1" sz="2844">
          <a:solidFill>
            <a:schemeClr val="tx1"/>
          </a:solidFill>
          <a:latin typeface="+mn-lt"/>
        </a:defRPr>
      </a:lvl7pPr>
      <a:lvl8pPr marL="4876724" indent="-32511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ü"/>
        <a:defRPr kumimoji="1" sz="2844">
          <a:solidFill>
            <a:schemeClr val="tx1"/>
          </a:solidFill>
          <a:latin typeface="+mn-lt"/>
        </a:defRPr>
      </a:lvl8pPr>
      <a:lvl9pPr marL="5526954" indent="-32511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ü"/>
        <a:defRPr kumimoji="1" sz="2844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eaLnBrk="1" hangingPunct="1">
              <a:defRPr/>
            </a:pPr>
            <a:fld id="{536D8F4A-D03D-4BA3-A251-AF49213A4A5E}" type="datetimeFigureOut">
              <a:rPr lang="en-AU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300460" eaLnBrk="1" hangingPunct="1">
                <a:defRPr/>
              </a:pPr>
              <a:t>14/03/2020</a:t>
            </a:fld>
            <a:endParaRPr lang="en-AU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00460" eaLnBrk="1" hangingPunct="1">
              <a:defRPr/>
            </a:pPr>
            <a:endParaRPr lang="en-A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707">
                <a:solidFill>
                  <a:srgbClr val="898989"/>
                </a:solidFill>
              </a:defRPr>
            </a:lvl1pPr>
          </a:lstStyle>
          <a:p>
            <a:pPr defTabSz="1300460" eaLnBrk="1" hangingPunct="1"/>
            <a:fld id="{FB842ECD-EB14-4492-9E1F-81E16281BFE5}" type="slidenum">
              <a:rPr lang="en-AU" altLang="en-US"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1300460" eaLnBrk="1" hangingPunct="1"/>
              <a:t>‹#›</a:t>
            </a:fld>
            <a:endParaRPr lang="en-AU" altLang="en-US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4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ransition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103360"/>
            <a:ext cx="13004801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008804"/>
            <a:ext cx="13004801" cy="93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1" y="2625044"/>
            <a:ext cx="10728961" cy="5722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4" y="9187252"/>
            <a:ext cx="263708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FFFFFF"/>
                </a:solidFill>
              </a:defRPr>
            </a:lvl1pPr>
          </a:lstStyle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fld id="{A9E4431F-A570-4013-BBF9-1262C35CD9C0}" type="datetime1">
              <a:rPr lang="en-US" smtClean="0">
                <a:latin typeface="Calibri" panose="020F0502020204030204"/>
                <a:ea typeface="+mn-ea"/>
                <a:cs typeface="+mn-cs"/>
              </a:rPr>
              <a:pPr defTabSz="130046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3/14/2020</a:t>
            </a:fld>
            <a:endParaRPr lang="tr-TR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1932" y="9187252"/>
            <a:ext cx="514432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 cap="all" baseline="0">
                <a:solidFill>
                  <a:srgbClr val="FFFFFF"/>
                </a:solidFill>
              </a:defRPr>
            </a:lvl1pPr>
          </a:lstStyle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490" y="9187252"/>
            <a:ext cx="139949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rgbClr val="FFFFFF"/>
                </a:solidFill>
              </a:defRPr>
            </a:lvl1pPr>
          </a:lstStyle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fld id="{1B61F3B7-F360-4B01-9E63-929A60F112B8}" type="slidenum">
              <a:rPr lang="tr-TR" smtClean="0">
                <a:latin typeface="Calibri" panose="020F0502020204030204"/>
                <a:ea typeface="+mn-ea"/>
                <a:cs typeface="+mn-cs"/>
              </a:rPr>
              <a:pPr defTabSz="130046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73101" y="2471602"/>
            <a:ext cx="106314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transition>
    <p:strips/>
  </p:transition>
  <p:hf hdr="0" ftr="0" dt="0"/>
  <p:txStyles>
    <p:titleStyle>
      <a:lvl1pPr algn="l" defTabSz="1300460" rtl="0" eaLnBrk="1" latinLnBrk="0" hangingPunct="1">
        <a:lnSpc>
          <a:spcPct val="85000"/>
        </a:lnSpc>
        <a:spcBef>
          <a:spcPct val="0"/>
        </a:spcBef>
        <a:buNone/>
        <a:defRPr sz="6827" kern="1200" spc="-7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0046" indent="-130046" algn="l" defTabSz="1300460" rtl="0" eaLnBrk="1" latinLnBrk="0" hangingPunct="1">
        <a:lnSpc>
          <a:spcPct val="90000"/>
        </a:lnSpc>
        <a:spcBef>
          <a:spcPts val="1707"/>
        </a:spcBef>
        <a:spcAft>
          <a:spcPts val="284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6193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6285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66377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6469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6442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4886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3330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1774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2462933" y="0"/>
            <a:ext cx="0" cy="9753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0620587" cy="1625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0620587" cy="69315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/>
              <a:t>Click to edit Master text styles</a:t>
            </a:r>
          </a:p>
          <a:p>
            <a:pPr lvl="1" eaLnBrk="1" latinLnBrk="0" hangingPunct="1"/>
            <a:r>
              <a:rPr kumimoji="0" lang="en-GB"/>
              <a:t>Second level</a:t>
            </a:r>
          </a:p>
          <a:p>
            <a:pPr lvl="2" eaLnBrk="1" latinLnBrk="0" hangingPunct="1"/>
            <a:r>
              <a:rPr kumimoji="0" lang="en-GB"/>
              <a:t>Third level</a:t>
            </a:r>
          </a:p>
          <a:p>
            <a:pPr lvl="3" eaLnBrk="1" latinLnBrk="0" hangingPunct="1"/>
            <a:r>
              <a:rPr kumimoji="0" lang="en-GB"/>
              <a:t>Fourth level</a:t>
            </a:r>
          </a:p>
          <a:p>
            <a:pPr lvl="4" eaLnBrk="1" latinLnBrk="0" hangingPunct="1"/>
            <a:r>
              <a:rPr kumimoji="0" lang="en-GB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793984" y="1538632"/>
            <a:ext cx="2861056" cy="54620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707">
                <a:solidFill>
                  <a:schemeClr val="tx2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11383527-1D75-4C2D-9E62-F2ABC05BFF8D}" type="datetime1">
              <a:rPr lang="en-US" smtClean="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3/14/2020</a:t>
            </a:fld>
            <a:endParaRPr lang="en-US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941598" y="5315186"/>
            <a:ext cx="4551680" cy="52019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707">
                <a:solidFill>
                  <a:schemeClr val="tx2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8373" y="0"/>
            <a:ext cx="0" cy="9753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788053" y="0"/>
            <a:ext cx="0" cy="97536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571307" y="0"/>
            <a:ext cx="433493" cy="97536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679680" y="0"/>
            <a:ext cx="0" cy="9753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pPr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600282" y="8128000"/>
            <a:ext cx="780288" cy="7802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2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61267" y="8155093"/>
            <a:ext cx="866987" cy="74127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991" b="1">
                <a:solidFill>
                  <a:srgbClr val="FFFFFF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CBF1E36F-C134-FF4C-B6BA-0899CD577159}" type="slidenum">
              <a:rPr lang="en-US" smtClean="0">
                <a:latin typeface="Century Schoolbook"/>
                <a:ea typeface="+mn-ea"/>
                <a:cs typeface="+mn-cs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ransition>
    <p:strips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267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0138" indent="-390138" algn="l" rtl="0" eaLnBrk="1" latinLnBrk="0" hangingPunct="1">
        <a:spcBef>
          <a:spcPts val="853"/>
        </a:spcBef>
        <a:buClr>
          <a:schemeClr val="accent1"/>
        </a:buClr>
        <a:buSzPct val="70000"/>
        <a:buFont typeface="Wingdings"/>
        <a:buChar char=""/>
        <a:defRPr kumimoji="0"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910322" indent="-39013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indent="-26009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690598" indent="-26009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080735" indent="-260092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2470873" indent="-260092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276" kern="1200">
          <a:solidFill>
            <a:schemeClr val="tx2"/>
          </a:solidFill>
          <a:latin typeface="+mn-lt"/>
          <a:ea typeface="+mn-ea"/>
          <a:cs typeface="+mn-cs"/>
        </a:defRPr>
      </a:lvl6pPr>
      <a:lvl7pPr marL="2861011" indent="-26009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99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51149" indent="-260092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991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641287" indent="-26009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99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361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12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522" y="325120"/>
            <a:ext cx="1258575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44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6987" y="3197014"/>
            <a:ext cx="117747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61849" y="9411176"/>
            <a:ext cx="1472071" cy="228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062">
              <a:lnSpc>
                <a:spcPts val="1870"/>
              </a:lnSpc>
            </a:pPr>
            <a:r>
              <a:rPr lang="tr-TR"/>
              <a:t>Kyoto</a:t>
            </a:r>
            <a:r>
              <a:rPr lang="tr-TR" spc="-107"/>
              <a:t> </a:t>
            </a:r>
            <a:r>
              <a:rPr lang="tr-TR"/>
              <a:t>University</a:t>
            </a:r>
            <a:endParaRPr lang="tr-T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25190" y="9407456"/>
            <a:ext cx="293511" cy="228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6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124">
              <a:lnSpc>
                <a:spcPts val="1870"/>
              </a:lnSpc>
            </a:pPr>
            <a:fld id="{81D60167-4931-47E6-BA6A-407CBD079E47}" type="slidenum">
              <a:rPr lang="tr-TR" smtClean="0"/>
              <a:pPr marL="36124">
                <a:lnSpc>
                  <a:spcPts val="187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444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50230">
        <a:defRPr>
          <a:latin typeface="+mn-lt"/>
          <a:ea typeface="+mn-ea"/>
          <a:cs typeface="+mn-cs"/>
        </a:defRPr>
      </a:lvl2pPr>
      <a:lvl3pPr marL="1300460">
        <a:defRPr>
          <a:latin typeface="+mn-lt"/>
          <a:ea typeface="+mn-ea"/>
          <a:cs typeface="+mn-cs"/>
        </a:defRPr>
      </a:lvl3pPr>
      <a:lvl4pPr marL="1950690">
        <a:defRPr>
          <a:latin typeface="+mn-lt"/>
          <a:ea typeface="+mn-ea"/>
          <a:cs typeface="+mn-cs"/>
        </a:defRPr>
      </a:lvl4pPr>
      <a:lvl5pPr marL="2600919">
        <a:defRPr>
          <a:latin typeface="+mn-lt"/>
          <a:ea typeface="+mn-ea"/>
          <a:cs typeface="+mn-cs"/>
        </a:defRPr>
      </a:lvl5pPr>
      <a:lvl6pPr marL="3251149">
        <a:defRPr>
          <a:latin typeface="+mn-lt"/>
          <a:ea typeface="+mn-ea"/>
          <a:cs typeface="+mn-cs"/>
        </a:defRPr>
      </a:lvl6pPr>
      <a:lvl7pPr marL="3901379">
        <a:defRPr>
          <a:latin typeface="+mn-lt"/>
          <a:ea typeface="+mn-ea"/>
          <a:cs typeface="+mn-cs"/>
        </a:defRPr>
      </a:lvl7pPr>
      <a:lvl8pPr marL="4551609">
        <a:defRPr>
          <a:latin typeface="+mn-lt"/>
          <a:ea typeface="+mn-ea"/>
          <a:cs typeface="+mn-cs"/>
        </a:defRPr>
      </a:lvl8pPr>
      <a:lvl9pPr marL="52018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50230">
        <a:defRPr>
          <a:latin typeface="+mn-lt"/>
          <a:ea typeface="+mn-ea"/>
          <a:cs typeface="+mn-cs"/>
        </a:defRPr>
      </a:lvl2pPr>
      <a:lvl3pPr marL="1300460">
        <a:defRPr>
          <a:latin typeface="+mn-lt"/>
          <a:ea typeface="+mn-ea"/>
          <a:cs typeface="+mn-cs"/>
        </a:defRPr>
      </a:lvl3pPr>
      <a:lvl4pPr marL="1950690">
        <a:defRPr>
          <a:latin typeface="+mn-lt"/>
          <a:ea typeface="+mn-ea"/>
          <a:cs typeface="+mn-cs"/>
        </a:defRPr>
      </a:lvl4pPr>
      <a:lvl5pPr marL="2600919">
        <a:defRPr>
          <a:latin typeface="+mn-lt"/>
          <a:ea typeface="+mn-ea"/>
          <a:cs typeface="+mn-cs"/>
        </a:defRPr>
      </a:lvl5pPr>
      <a:lvl6pPr marL="3251149">
        <a:defRPr>
          <a:latin typeface="+mn-lt"/>
          <a:ea typeface="+mn-ea"/>
          <a:cs typeface="+mn-cs"/>
        </a:defRPr>
      </a:lvl6pPr>
      <a:lvl7pPr marL="3901379">
        <a:defRPr>
          <a:latin typeface="+mn-lt"/>
          <a:ea typeface="+mn-ea"/>
          <a:cs typeface="+mn-cs"/>
        </a:defRPr>
      </a:lvl7pPr>
      <a:lvl8pPr marL="4551609">
        <a:defRPr>
          <a:latin typeface="+mn-lt"/>
          <a:ea typeface="+mn-ea"/>
          <a:cs typeface="+mn-cs"/>
        </a:defRPr>
      </a:lvl8pPr>
      <a:lvl9pPr marL="520183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4078" y="7784818"/>
            <a:ext cx="337664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0995" y="3654999"/>
            <a:ext cx="722281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15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7695">
        <a:defRPr>
          <a:latin typeface="+mn-lt"/>
          <a:ea typeface="+mn-ea"/>
          <a:cs typeface="+mn-cs"/>
        </a:defRPr>
      </a:lvl2pPr>
      <a:lvl3pPr marL="975390">
        <a:defRPr>
          <a:latin typeface="+mn-lt"/>
          <a:ea typeface="+mn-ea"/>
          <a:cs typeface="+mn-cs"/>
        </a:defRPr>
      </a:lvl3pPr>
      <a:lvl4pPr marL="1463086">
        <a:defRPr>
          <a:latin typeface="+mn-lt"/>
          <a:ea typeface="+mn-ea"/>
          <a:cs typeface="+mn-cs"/>
        </a:defRPr>
      </a:lvl4pPr>
      <a:lvl5pPr marL="1950781">
        <a:defRPr>
          <a:latin typeface="+mn-lt"/>
          <a:ea typeface="+mn-ea"/>
          <a:cs typeface="+mn-cs"/>
        </a:defRPr>
      </a:lvl5pPr>
      <a:lvl6pPr marL="2438476">
        <a:defRPr>
          <a:latin typeface="+mn-lt"/>
          <a:ea typeface="+mn-ea"/>
          <a:cs typeface="+mn-cs"/>
        </a:defRPr>
      </a:lvl6pPr>
      <a:lvl7pPr marL="2926171">
        <a:defRPr>
          <a:latin typeface="+mn-lt"/>
          <a:ea typeface="+mn-ea"/>
          <a:cs typeface="+mn-cs"/>
        </a:defRPr>
      </a:lvl7pPr>
      <a:lvl8pPr marL="3413867">
        <a:defRPr>
          <a:latin typeface="+mn-lt"/>
          <a:ea typeface="+mn-ea"/>
          <a:cs typeface="+mn-cs"/>
        </a:defRPr>
      </a:lvl8pPr>
      <a:lvl9pPr marL="39015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7695">
        <a:defRPr>
          <a:latin typeface="+mn-lt"/>
          <a:ea typeface="+mn-ea"/>
          <a:cs typeface="+mn-cs"/>
        </a:defRPr>
      </a:lvl2pPr>
      <a:lvl3pPr marL="975390">
        <a:defRPr>
          <a:latin typeface="+mn-lt"/>
          <a:ea typeface="+mn-ea"/>
          <a:cs typeface="+mn-cs"/>
        </a:defRPr>
      </a:lvl3pPr>
      <a:lvl4pPr marL="1463086">
        <a:defRPr>
          <a:latin typeface="+mn-lt"/>
          <a:ea typeface="+mn-ea"/>
          <a:cs typeface="+mn-cs"/>
        </a:defRPr>
      </a:lvl4pPr>
      <a:lvl5pPr marL="1950781">
        <a:defRPr>
          <a:latin typeface="+mn-lt"/>
          <a:ea typeface="+mn-ea"/>
          <a:cs typeface="+mn-cs"/>
        </a:defRPr>
      </a:lvl5pPr>
      <a:lvl6pPr marL="2438476">
        <a:defRPr>
          <a:latin typeface="+mn-lt"/>
          <a:ea typeface="+mn-ea"/>
          <a:cs typeface="+mn-cs"/>
        </a:defRPr>
      </a:lvl6pPr>
      <a:lvl7pPr marL="2926171">
        <a:defRPr>
          <a:latin typeface="+mn-lt"/>
          <a:ea typeface="+mn-ea"/>
          <a:cs typeface="+mn-cs"/>
        </a:defRPr>
      </a:lvl7pPr>
      <a:lvl8pPr marL="3413867">
        <a:defRPr>
          <a:latin typeface="+mn-lt"/>
          <a:ea typeface="+mn-ea"/>
          <a:cs typeface="+mn-cs"/>
        </a:defRPr>
      </a:lvl8pPr>
      <a:lvl9pPr marL="39015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.What%20is%20a%20smart%20city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jpg"/><Relationship Id="rId4" Type="http://schemas.openxmlformats.org/officeDocument/2006/relationships/image" Target="../media/image45.png"/><Relationship Id="rId9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6.jpg"/><Relationship Id="rId11" Type="http://schemas.openxmlformats.org/officeDocument/2006/relationships/image" Target="../media/image61.jpg"/><Relationship Id="rId5" Type="http://schemas.openxmlformats.org/officeDocument/2006/relationships/image" Target="../media/image55.jpg"/><Relationship Id="rId10" Type="http://schemas.openxmlformats.org/officeDocument/2006/relationships/image" Target="../media/image60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69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FAF2F-BDAA-432B-B820-67F76D1A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144" y="484312"/>
            <a:ext cx="5688632" cy="3586831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25736" y="4228728"/>
            <a:ext cx="12971695" cy="139835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97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Digitalization in Tourism</a:t>
            </a:r>
            <a:br>
              <a:rPr lang="en-US" sz="497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7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Sustainable Development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691602" y="9178078"/>
            <a:ext cx="1105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4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20 February 2020, Tirana, Albania</a:t>
            </a:r>
            <a:endParaRPr lang="tr-T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5 Dikdörtgen"/>
          <p:cNvSpPr>
            <a:spLocks noChangeArrowheads="1"/>
          </p:cNvSpPr>
          <p:nvPr/>
        </p:nvSpPr>
        <p:spPr bwMode="auto">
          <a:xfrm>
            <a:off x="1583506" y="5489960"/>
            <a:ext cx="11146393" cy="30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8288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22860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7432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32004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tr-TR" sz="44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4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en-US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Dr. </a:t>
            </a:r>
            <a:r>
              <a:rPr lang="en-US" sz="4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Özcan</a:t>
            </a:r>
            <a:r>
              <a:rPr lang="en-US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Asilkan</a:t>
            </a:r>
            <a:endParaRPr lang="tr-TR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Computer Science and IT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Metropolitan University of Tirana (UMT)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Tirana, Albania </a:t>
            </a:r>
          </a:p>
        </p:txBody>
      </p:sp>
    </p:spTree>
    <p:extLst>
      <p:ext uri="{BB962C8B-B14F-4D97-AF65-F5344CB8AC3E}">
        <p14:creationId xmlns:p14="http://schemas.microsoft.com/office/powerpoint/2010/main" val="3167307266"/>
      </p:ext>
    </p:extLst>
  </p:cSld>
  <p:clrMapOvr>
    <a:masterClrMapping/>
  </p:clrMapOvr>
  <p:transition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fld id="{189C55F5-25A5-44D6-A288-ED44ADE8077A}" type="slidenum">
              <a:rPr lang="en-US" sz="1991">
                <a:solidFill>
                  <a:srgbClr val="A08366"/>
                </a:solidFill>
              </a:rPr>
              <a:pPr>
                <a:defRPr/>
              </a:pPr>
              <a:t>10</a:t>
            </a:fld>
            <a:endParaRPr lang="en-US" sz="1991">
              <a:solidFill>
                <a:srgbClr val="A08366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551" dirty="0">
                <a:solidFill>
                  <a:schemeClr val="accent2"/>
                </a:solidFill>
              </a:rPr>
              <a:t>Video1 - </a:t>
            </a:r>
            <a:r>
              <a:rPr lang="en-US" sz="4551" dirty="0">
                <a:solidFill>
                  <a:schemeClr val="accent2"/>
                </a:solidFill>
              </a:rPr>
              <a:t>What is a smart city</a:t>
            </a:r>
            <a:r>
              <a:rPr lang="tr-TR" sz="4551" dirty="0">
                <a:solidFill>
                  <a:schemeClr val="accent2"/>
                </a:solidFill>
              </a:rPr>
              <a:t>? </a:t>
            </a:r>
            <a:endParaRPr lang="en-US" sz="6258" dirty="0">
              <a:solidFill>
                <a:schemeClr val="accent2"/>
              </a:solidFill>
            </a:endParaRPr>
          </a:p>
        </p:txBody>
      </p:sp>
      <p:pic>
        <p:nvPicPr>
          <p:cNvPr id="3" name="Resim 2">
            <a:hlinkClick r:id="rId3" action="ppaction://hlinkfile"/>
            <a:extLst>
              <a:ext uri="{FF2B5EF4-FFF2-40B4-BE49-F238E27FC236}">
                <a16:creationId xmlns:a16="http://schemas.microsoft.com/office/drawing/2014/main" xmlns="" id="{2C3B5155-860B-455B-AACA-33F4471C8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56" y="2637155"/>
            <a:ext cx="83724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1832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584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C55F5-25A5-44D6-A288-ED44ADE8077A}" type="slidenum">
              <a:rPr kumimoji="0" lang="en-US" sz="1991" b="0" i="0" u="none" strike="noStrike" kern="1200" cap="none" spc="0" normalizeH="0" baseline="0" noProof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Times New Roman" charset="0"/>
                <a:sym typeface="Hoefler Text" charset="0"/>
              </a:rPr>
              <a:pPr marL="0" marR="0" lvl="0" indent="0" algn="r" defTabSz="584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991" b="0" i="0" u="none" strike="noStrike" kern="1200" cap="none" spc="0" normalizeH="0" baseline="0" noProof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Times New Roman" charset="0"/>
              <a:sym typeface="Hoefler Tex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551" dirty="0" err="1">
                <a:solidFill>
                  <a:schemeClr val="accent2"/>
                </a:solidFill>
              </a:rPr>
              <a:t>What</a:t>
            </a:r>
            <a:r>
              <a:rPr lang="tr-TR" sz="4551" dirty="0">
                <a:solidFill>
                  <a:schemeClr val="accent2"/>
                </a:solidFill>
              </a:rPr>
              <a:t> </a:t>
            </a:r>
            <a:r>
              <a:rPr lang="tr-TR" sz="4551" dirty="0" err="1">
                <a:solidFill>
                  <a:schemeClr val="accent2"/>
                </a:solidFill>
              </a:rPr>
              <a:t>Makes</a:t>
            </a:r>
            <a:r>
              <a:rPr lang="tr-TR" sz="4551" dirty="0">
                <a:solidFill>
                  <a:schemeClr val="accent2"/>
                </a:solidFill>
              </a:rPr>
              <a:t> </a:t>
            </a:r>
            <a:r>
              <a:rPr lang="tr-TR" sz="4551" dirty="0" err="1">
                <a:solidFill>
                  <a:schemeClr val="accent2"/>
                </a:solidFill>
              </a:rPr>
              <a:t>Cities</a:t>
            </a:r>
            <a:r>
              <a:rPr lang="tr-TR" sz="4551" dirty="0">
                <a:solidFill>
                  <a:schemeClr val="accent2"/>
                </a:solidFill>
              </a:rPr>
              <a:t> Smart ?</a:t>
            </a:r>
            <a:endParaRPr lang="en-US" sz="6258" dirty="0">
              <a:solidFill>
                <a:schemeClr val="accent2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340FFB3-FE55-4CD9-B7D8-664C5581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4DC09040-C3FB-45F8-8005-5AD66840162B}"/>
              </a:ext>
            </a:extLst>
          </p:cNvPr>
          <p:cNvSpPr/>
          <p:nvPr/>
        </p:nvSpPr>
        <p:spPr>
          <a:xfrm>
            <a:off x="1584325" y="1844038"/>
            <a:ext cx="10879138" cy="6825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897762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584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C55F5-25A5-44D6-A288-ED44ADE8077A}" type="slidenum">
              <a:rPr kumimoji="0" lang="en-US" sz="1991" b="0" i="0" u="none" strike="noStrike" kern="1200" cap="none" spc="0" normalizeH="0" baseline="0" noProof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Times New Roman" charset="0"/>
                <a:sym typeface="Hoefler Text" charset="0"/>
              </a:rPr>
              <a:pPr marL="0" marR="0" lvl="0" indent="0" algn="r" defTabSz="584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991" b="0" i="0" u="none" strike="noStrike" kern="1200" cap="none" spc="0" normalizeH="0" baseline="0" noProof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Times New Roman" charset="0"/>
              <a:sym typeface="Hoefler Tex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551" dirty="0">
                <a:solidFill>
                  <a:schemeClr val="accent2"/>
                </a:solidFill>
              </a:rPr>
              <a:t>What is the role of technology in the different stages?</a:t>
            </a:r>
            <a:endParaRPr lang="en-US" sz="6258" dirty="0">
              <a:solidFill>
                <a:schemeClr val="accent2"/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xmlns="" id="{1055363E-6633-4D78-8BCD-404F6FE7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 Dreaming: Engage and inspire</a:t>
            </a:r>
          </a:p>
          <a:p>
            <a:pPr lvl="1"/>
            <a:r>
              <a:rPr lang="en-US" sz="2200" dirty="0"/>
              <a:t>Social Media : Travel blogs, travel review sites</a:t>
            </a:r>
          </a:p>
          <a:p>
            <a:r>
              <a:rPr lang="en-US" sz="2800" dirty="0"/>
              <a:t>2 Planning: Search and compare</a:t>
            </a:r>
          </a:p>
          <a:p>
            <a:pPr lvl="1"/>
            <a:r>
              <a:rPr lang="en-US" sz="2200" dirty="0"/>
              <a:t>Websites and Social Media, provide information</a:t>
            </a:r>
          </a:p>
          <a:p>
            <a:r>
              <a:rPr lang="en-US" sz="2800" dirty="0"/>
              <a:t>3 Booking: Decide and book  </a:t>
            </a:r>
            <a:endParaRPr lang="tr-TR" sz="2800" dirty="0"/>
          </a:p>
          <a:p>
            <a:pPr lvl="1"/>
            <a:r>
              <a:rPr lang="en-US" sz="2200" dirty="0"/>
              <a:t>Booking platforms, engage consumers</a:t>
            </a:r>
          </a:p>
          <a:p>
            <a:r>
              <a:rPr lang="en-US" sz="2800" dirty="0"/>
              <a:t>4 On=Site Experience: </a:t>
            </a:r>
            <a:r>
              <a:rPr lang="en-US" sz="2800" dirty="0" err="1"/>
              <a:t>Co:create</a:t>
            </a:r>
            <a:r>
              <a:rPr lang="en-US" sz="2800" dirty="0"/>
              <a:t> unique experiences  </a:t>
            </a:r>
            <a:endParaRPr lang="tr-TR" sz="2800" dirty="0"/>
          </a:p>
          <a:p>
            <a:pPr lvl="1"/>
            <a:r>
              <a:rPr lang="en-US" sz="2200" dirty="0"/>
              <a:t>Online &amp; offline, mobile services</a:t>
            </a:r>
            <a:r>
              <a:rPr lang="en-US" sz="2800" dirty="0"/>
              <a:t>5 Sharing: Share, review and engage</a:t>
            </a:r>
          </a:p>
          <a:p>
            <a:pPr lvl="1"/>
            <a:r>
              <a:rPr lang="en-US" sz="2200" dirty="0"/>
              <a:t>Social Media – engage consumers Facebook, Twitter, Foursquare, TripAdvisor</a:t>
            </a:r>
            <a:endParaRPr lang="tr-TR" sz="2200" dirty="0"/>
          </a:p>
          <a:p>
            <a:pPr lvl="1"/>
            <a:endParaRPr lang="en-US" sz="2200" dirty="0"/>
          </a:p>
          <a:p>
            <a:r>
              <a:rPr lang="en-US" sz="2800" u="sng" dirty="0"/>
              <a:t>Technology is omnipresent and accompanies the individual in all stages, i.e.  </a:t>
            </a:r>
            <a:r>
              <a:rPr lang="en-US" sz="2800" u="sng" dirty="0" err="1"/>
              <a:t>pre:travel</a:t>
            </a:r>
            <a:r>
              <a:rPr lang="en-US" sz="2800" u="sng" dirty="0"/>
              <a:t>, during and </a:t>
            </a:r>
            <a:r>
              <a:rPr lang="en-US" sz="2800" u="sng" dirty="0" err="1"/>
              <a:t>post:travel</a:t>
            </a:r>
            <a:r>
              <a:rPr lang="en-US" sz="2800" u="sng" dirty="0"/>
              <a:t> stages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84665497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584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C55F5-25A5-44D6-A288-ED44ADE8077A}" type="slidenum">
              <a:rPr kumimoji="0" lang="en-US" sz="1991" b="0" i="0" u="none" strike="noStrike" kern="1200" cap="none" spc="0" normalizeH="0" baseline="0" noProof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Times New Roman" charset="0"/>
                <a:sym typeface="Hoefler Text" charset="0"/>
              </a:rPr>
              <a:pPr marL="0" marR="0" lvl="0" indent="0" algn="r" defTabSz="584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991" b="0" i="0" u="none" strike="noStrike" kern="1200" cap="none" spc="0" normalizeH="0" baseline="0" noProof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Times New Roman" charset="0"/>
              <a:sym typeface="Hoefler Tex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551" dirty="0">
                <a:solidFill>
                  <a:schemeClr val="accent2"/>
                </a:solidFill>
              </a:rPr>
              <a:t>Smartness</a:t>
            </a:r>
            <a:endParaRPr lang="en-US" sz="6258" dirty="0">
              <a:solidFill>
                <a:schemeClr val="accent2"/>
              </a:solidFill>
            </a:endParaRPr>
          </a:p>
        </p:txBody>
      </p:sp>
      <p:pic>
        <p:nvPicPr>
          <p:cNvPr id="3" name="İçerik Yer Tutucusu 2">
            <a:extLst>
              <a:ext uri="{FF2B5EF4-FFF2-40B4-BE49-F238E27FC236}">
                <a16:creationId xmlns:a16="http://schemas.microsoft.com/office/drawing/2014/main" xmlns="" id="{7DFFE90E-E376-49D6-BC92-24554BA89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823" y="2330175"/>
            <a:ext cx="9299929" cy="66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8046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584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C55F5-25A5-44D6-A288-ED44ADE8077A}" type="slidenum">
              <a:rPr kumimoji="0" lang="en-US" sz="1991" b="0" i="0" u="none" strike="noStrike" kern="1200" cap="none" spc="0" normalizeH="0" baseline="0" noProof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Times New Roman" charset="0"/>
                <a:sym typeface="Hoefler Text" charset="0"/>
              </a:rPr>
              <a:pPr marL="0" marR="0" lvl="0" indent="0" algn="r" defTabSz="584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991" b="0" i="0" u="none" strike="noStrike" kern="1200" cap="none" spc="0" normalizeH="0" baseline="0" noProof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Times New Roman" charset="0"/>
              <a:sym typeface="Hoefler Tex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551" dirty="0">
                <a:solidFill>
                  <a:schemeClr val="accent2"/>
                </a:solidFill>
              </a:rPr>
              <a:t>Smartness</a:t>
            </a:r>
            <a:endParaRPr lang="en-US" sz="6258" dirty="0">
              <a:solidFill>
                <a:schemeClr val="accent2"/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xmlns="" id="{90D30124-880A-4760-B6C3-80E29816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7A2D02CC-8855-49A3-88AA-AE9E0E6C9FD2}"/>
              </a:ext>
            </a:extLst>
          </p:cNvPr>
          <p:cNvSpPr/>
          <p:nvPr/>
        </p:nvSpPr>
        <p:spPr>
          <a:xfrm>
            <a:off x="1408113" y="1300162"/>
            <a:ext cx="11055350" cy="7153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154263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604089" y="8166797"/>
            <a:ext cx="209296" cy="210656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defTabSz="975390" eaLnBrk="1" fontAlgn="auto" hangingPunct="1">
              <a:spcBef>
                <a:spcPts val="107"/>
              </a:spcBef>
              <a:spcAft>
                <a:spcPts val="0"/>
              </a:spcAft>
            </a:pPr>
            <a:r>
              <a:rPr sz="1280" b="1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19</a:t>
            </a:r>
            <a:endParaRPr sz="128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8084" y="1436489"/>
            <a:ext cx="9047819" cy="2403051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908785" marR="5419" indent="-68413">
              <a:spcBef>
                <a:spcPts val="107"/>
              </a:spcBef>
            </a:pPr>
            <a:r>
              <a:rPr sz="5760" spc="-5" dirty="0">
                <a:solidFill>
                  <a:srgbClr val="FF0000"/>
                </a:solidFill>
                <a:latin typeface="Arial"/>
                <a:cs typeface="Arial"/>
              </a:rPr>
              <a:t>From </a:t>
            </a:r>
            <a:r>
              <a:rPr sz="5760" dirty="0">
                <a:solidFill>
                  <a:srgbClr val="FF0000"/>
                </a:solidFill>
                <a:latin typeface="Arial"/>
                <a:cs typeface="Arial"/>
              </a:rPr>
              <a:t>SMART</a:t>
            </a:r>
            <a:r>
              <a:rPr sz="576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760" dirty="0">
                <a:solidFill>
                  <a:srgbClr val="FF0000"/>
                </a:solidFill>
                <a:latin typeface="Arial"/>
                <a:cs typeface="Arial"/>
              </a:rPr>
              <a:t>CITIES  to SMART</a:t>
            </a:r>
            <a:r>
              <a:rPr sz="576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760" spc="-16" dirty="0">
                <a:solidFill>
                  <a:srgbClr val="FF0000"/>
                </a:solidFill>
                <a:latin typeface="Arial"/>
                <a:cs typeface="Arial"/>
              </a:rPr>
              <a:t>TOURISM</a:t>
            </a:r>
            <a:endParaRPr sz="5760">
              <a:latin typeface="Arial"/>
              <a:cs typeface="Arial"/>
            </a:endParaRPr>
          </a:p>
          <a:p>
            <a:pPr marL="13547" marR="80605">
              <a:spcBef>
                <a:spcPts val="187"/>
              </a:spcBef>
            </a:pPr>
            <a:r>
              <a:rPr sz="1920" b="0" spc="-5" dirty="0">
                <a:solidFill>
                  <a:srgbClr val="000000"/>
                </a:solidFill>
                <a:latin typeface="Arial"/>
                <a:cs typeface="Arial"/>
              </a:rPr>
              <a:t>Based on </a:t>
            </a:r>
            <a:r>
              <a:rPr sz="1920" b="0" dirty="0">
                <a:solidFill>
                  <a:srgbClr val="000000"/>
                </a:solidFill>
                <a:latin typeface="Arial"/>
                <a:cs typeface="Arial"/>
              </a:rPr>
              <a:t>Smart </a:t>
            </a:r>
            <a:r>
              <a:rPr sz="1920" b="0" spc="-5" dirty="0">
                <a:solidFill>
                  <a:srgbClr val="000000"/>
                </a:solidFill>
                <a:latin typeface="Arial"/>
                <a:cs typeface="Arial"/>
              </a:rPr>
              <a:t>Cities research and methodologies, a </a:t>
            </a:r>
            <a:r>
              <a:rPr sz="1920" b="0" dirty="0">
                <a:solidFill>
                  <a:srgbClr val="000000"/>
                </a:solidFill>
                <a:latin typeface="Arial"/>
                <a:cs typeface="Arial"/>
              </a:rPr>
              <a:t>Smart </a:t>
            </a:r>
            <a:r>
              <a:rPr sz="1920" b="0" spc="-32" dirty="0">
                <a:solidFill>
                  <a:srgbClr val="000000"/>
                </a:solidFill>
                <a:latin typeface="Arial"/>
                <a:cs typeface="Arial"/>
              </a:rPr>
              <a:t>Tourism </a:t>
            </a:r>
            <a:r>
              <a:rPr sz="1920" b="0" spc="-5" dirty="0">
                <a:solidFill>
                  <a:srgbClr val="000000"/>
                </a:solidFill>
                <a:latin typeface="Arial"/>
                <a:cs typeface="Arial"/>
              </a:rPr>
              <a:t>Destination  successfully implements smartness at destination </a:t>
            </a:r>
            <a:r>
              <a:rPr sz="1920" b="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920" b="0" spc="-5" dirty="0">
                <a:solidFill>
                  <a:srgbClr val="000000"/>
                </a:solidFill>
                <a:latin typeface="Arial"/>
                <a:cs typeface="Arial"/>
              </a:rPr>
              <a:t>enhance tourism</a:t>
            </a:r>
            <a:r>
              <a:rPr sz="1920" b="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20" b="0" spc="-5" dirty="0">
                <a:solidFill>
                  <a:srgbClr val="000000"/>
                </a:solidFill>
                <a:latin typeface="Arial"/>
                <a:cs typeface="Arial"/>
              </a:rPr>
              <a:t>value.</a:t>
            </a:r>
            <a:endParaRPr sz="192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8084" y="4094343"/>
            <a:ext cx="8974667" cy="3871017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marR="5419" algn="just" defTabSz="975390" eaLnBrk="1" fontAlgn="auto" hangingPunct="1">
              <a:spcBef>
                <a:spcPts val="107"/>
              </a:spcBef>
              <a:spcAft>
                <a:spcPts val="0"/>
              </a:spcAft>
            </a:pP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Smartness is fostered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by open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innovation, supported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by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investments in human and  social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capital,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sustained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by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participatory governance, in order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develop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 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collective competitiveness of tourism destinations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enhance social, economic and  environmental prosperity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all stakeholders and generate value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</a:t>
            </a:r>
            <a:r>
              <a:rPr sz="1920" spc="14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visitors.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75390" eaLnBrk="1" fontAlgn="auto" hangingPunct="1">
              <a:spcBef>
                <a:spcPts val="32"/>
              </a:spcBef>
              <a:spcAft>
                <a:spcPts val="0"/>
              </a:spcAft>
            </a:pPr>
            <a:endParaRPr sz="1973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3547" marR="6096" algn="just" defTabSz="975390" eaLnBrk="1" fontAlgn="auto" hangingPunct="1">
              <a:spcBef>
                <a:spcPts val="5"/>
              </a:spcBef>
              <a:spcAft>
                <a:spcPts val="0"/>
              </a:spcAft>
            </a:pP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Interoperability and ubiquitous computing ensure that everybody is interconnected  and processes are integrated towards generating value, through dynamic co-  creation, sustainable resources and dynamic personalisation and adaptation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 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context.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75390" eaLnBrk="1" fontAlgn="auto" hangingPunct="1">
              <a:spcBef>
                <a:spcPts val="37"/>
              </a:spcBef>
              <a:spcAft>
                <a:spcPts val="0"/>
              </a:spcAft>
            </a:pPr>
            <a:endParaRPr sz="1973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3547" marR="8128" algn="just" defTabSz="9753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All suppliers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intermediaries,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public </a:t>
            </a:r>
            <a:r>
              <a:rPr sz="1920" spc="-2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sector,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as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well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as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consumers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 various interested parties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are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networked, dynamically co-producing value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 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everybody interconnected in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</a:t>
            </a:r>
            <a:r>
              <a:rPr sz="1920" spc="6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ecosystem.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0026" y="559929"/>
            <a:ext cx="8416996" cy="65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965" y="379307"/>
            <a:ext cx="8398933" cy="871870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>
              <a:spcBef>
                <a:spcPts val="142"/>
              </a:spcBef>
              <a:tabLst>
                <a:tab pos="5132299" algn="l"/>
              </a:tabLst>
            </a:pPr>
            <a:r>
              <a:rPr sz="5547" dirty="0"/>
              <a:t>Smart </a:t>
            </a:r>
            <a:r>
              <a:rPr sz="5547" spc="-64" dirty="0"/>
              <a:t>Tourism	</a:t>
            </a:r>
            <a:r>
              <a:rPr sz="5547" spc="-7" dirty="0"/>
              <a:t>Definition</a:t>
            </a:r>
            <a:endParaRPr sz="5547"/>
          </a:p>
        </p:txBody>
      </p:sp>
      <p:sp>
        <p:nvSpPr>
          <p:cNvPr id="4" name="object 4"/>
          <p:cNvSpPr/>
          <p:nvPr/>
        </p:nvSpPr>
        <p:spPr>
          <a:xfrm>
            <a:off x="417642" y="1676135"/>
            <a:ext cx="339005" cy="339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2202" y="1676135"/>
            <a:ext cx="11311467" cy="5565013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algn="just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3413" spc="-5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Tourism </a:t>
            </a:r>
            <a:r>
              <a:rPr sz="3413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supported </a:t>
            </a:r>
            <a:r>
              <a:rPr sz="3413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by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real-time and personalized</a:t>
            </a:r>
            <a:r>
              <a:rPr sz="3413" b="1" spc="128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3413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tourism</a:t>
            </a:r>
            <a:endParaRPr sz="3413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algn="just" defTabSz="1300460" eaLnBrk="1" fontAlgn="auto" hangingPunct="1">
              <a:spcBef>
                <a:spcPts val="43"/>
              </a:spcBef>
              <a:spcAft>
                <a:spcPts val="0"/>
              </a:spcAft>
            </a:pPr>
            <a:endParaRPr sz="3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8062" algn="just" defTabSz="13004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3413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services based on </a:t>
            </a:r>
            <a:r>
              <a:rPr sz="3413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a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list of required</a:t>
            </a:r>
            <a:r>
              <a:rPr sz="3413" b="1" u="heavy" spc="-36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services</a:t>
            </a:r>
            <a:r>
              <a:rPr sz="3413" b="1" u="heavy" spc="2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endParaRPr sz="3413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8062" marR="1405219" algn="just" defTabSz="1300460" eaLnBrk="1" fontAlgn="auto" hangingPunct="1">
              <a:lnSpc>
                <a:spcPct val="191000"/>
              </a:lnSpc>
              <a:spcBef>
                <a:spcPts val="0"/>
              </a:spcBef>
              <a:spcAft>
                <a:spcPts val="0"/>
              </a:spcAft>
            </a:pPr>
            <a:r>
              <a:rPr sz="3413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a </a:t>
            </a:r>
            <a:r>
              <a:rPr sz="3413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destination with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use of intelligent information </a:t>
            </a:r>
            <a:r>
              <a:rPr sz="3413" b="1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processing</a:t>
            </a:r>
            <a:r>
              <a:rPr sz="3413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, and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regional data</a:t>
            </a:r>
            <a:r>
              <a:rPr sz="3413" b="1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3413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(RD)</a:t>
            </a:r>
            <a:r>
              <a:rPr sz="3413" spc="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3413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collected</a:t>
            </a:r>
            <a:endParaRPr sz="3413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8062" marR="104759" algn="just" defTabSz="1300460" eaLnBrk="1" fontAlgn="auto" hangingPunct="1">
              <a:lnSpc>
                <a:spcPts val="7964"/>
              </a:lnSpc>
              <a:spcBef>
                <a:spcPts val="768"/>
              </a:spcBef>
              <a:spcAft>
                <a:spcPts val="0"/>
              </a:spcAft>
            </a:pPr>
            <a:r>
              <a:rPr sz="3413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</a:t>
            </a:r>
            <a:r>
              <a:rPr sz="3413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 destination for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promoting on-site experiences of </a:t>
            </a:r>
            <a:r>
              <a:rPr sz="3413" b="1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tourists </a:t>
            </a:r>
            <a:r>
              <a:rPr sz="3413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coexistence with inhabitants and</a:t>
            </a:r>
            <a:r>
              <a:rPr sz="3413" b="1" u="heavy" spc="7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sz="3413" b="1" u="heavy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tourists</a:t>
            </a:r>
            <a:r>
              <a:rPr sz="3413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endParaRPr sz="3413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24" defTabSz="1300460" eaLnBrk="1" fontAlgn="auto" hangingPunct="1">
              <a:lnSpc>
                <a:spcPts val="1870"/>
              </a:lnSpc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dirty="0">
                <a:solidFill>
                  <a:prstClr val="black"/>
                </a:solidFill>
                <a:ea typeface="+mn-ea"/>
              </a:rPr>
              <a:pPr marL="36124" defTabSz="1300460" eaLnBrk="1" fontAlgn="auto" hangingPunct="1">
                <a:lnSpc>
                  <a:spcPts val="1870"/>
                </a:lnSpc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dirty="0">
              <a:solidFill>
                <a:prstClr val="black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5840" y="559929"/>
            <a:ext cx="8507307" cy="65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7778" y="379307"/>
            <a:ext cx="8478407" cy="871870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>
              <a:spcBef>
                <a:spcPts val="142"/>
              </a:spcBef>
              <a:tabLst>
                <a:tab pos="5560368" algn="l"/>
              </a:tabLst>
            </a:pPr>
            <a:r>
              <a:rPr sz="5547" spc="-7" dirty="0"/>
              <a:t>Shift</a:t>
            </a:r>
            <a:r>
              <a:rPr sz="5547" dirty="0"/>
              <a:t> </a:t>
            </a:r>
            <a:r>
              <a:rPr sz="5547" spc="-7" dirty="0"/>
              <a:t>of</a:t>
            </a:r>
            <a:r>
              <a:rPr sz="5547" spc="7" dirty="0"/>
              <a:t> </a:t>
            </a:r>
            <a:r>
              <a:rPr sz="5547" spc="-64" dirty="0"/>
              <a:t>Tourism	</a:t>
            </a:r>
            <a:r>
              <a:rPr sz="5547" spc="-7" dirty="0"/>
              <a:t>Services</a:t>
            </a:r>
            <a:endParaRPr sz="5547" dirty="0"/>
          </a:p>
        </p:txBody>
      </p:sp>
      <p:sp>
        <p:nvSpPr>
          <p:cNvPr id="5" name="object 5"/>
          <p:cNvSpPr/>
          <p:nvPr/>
        </p:nvSpPr>
        <p:spPr>
          <a:xfrm>
            <a:off x="196880" y="1378560"/>
            <a:ext cx="10391195" cy="888661"/>
          </a:xfrm>
          <a:custGeom>
            <a:avLst/>
            <a:gdLst/>
            <a:ahLst/>
            <a:cxnLst/>
            <a:rect l="l" t="t" r="r" b="b"/>
            <a:pathLst>
              <a:path w="7306309" h="624840">
                <a:moveTo>
                  <a:pt x="0" y="0"/>
                </a:moveTo>
                <a:lnTo>
                  <a:pt x="7305799" y="0"/>
                </a:lnTo>
                <a:lnTo>
                  <a:pt x="7305799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004218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880" y="1378560"/>
            <a:ext cx="10391195" cy="888661"/>
          </a:xfrm>
          <a:custGeom>
            <a:avLst/>
            <a:gdLst/>
            <a:ahLst/>
            <a:cxnLst/>
            <a:rect l="l" t="t" r="r" b="b"/>
            <a:pathLst>
              <a:path w="7306309" h="624840">
                <a:moveTo>
                  <a:pt x="0" y="0"/>
                </a:moveTo>
                <a:lnTo>
                  <a:pt x="7305799" y="0"/>
                </a:lnTo>
                <a:lnTo>
                  <a:pt x="7305799" y="624840"/>
                </a:lnTo>
                <a:lnTo>
                  <a:pt x="0" y="62484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421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694" y="1360498"/>
            <a:ext cx="10381262" cy="686626"/>
          </a:xfrm>
          <a:prstGeom prst="rect">
            <a:avLst/>
          </a:prstGeom>
          <a:solidFill>
            <a:srgbClr val="004218"/>
          </a:solidFill>
        </p:spPr>
        <p:txBody>
          <a:bodyPr vert="horz" wrap="square" lIns="0" tIns="156238" rIns="0" bIns="0" rtlCol="0">
            <a:spAutoFit/>
          </a:bodyPr>
          <a:lstStyle/>
          <a:p>
            <a:pPr marL="2502482" defTabSz="1300460" eaLnBrk="1" fontAlgn="auto" hangingPunct="1">
              <a:lnSpc>
                <a:spcPts val="4139"/>
              </a:lnSpc>
              <a:spcBef>
                <a:spcPts val="1230"/>
              </a:spcBef>
              <a:spcAft>
                <a:spcPts val="0"/>
              </a:spcAft>
            </a:pPr>
            <a:r>
              <a:rPr sz="3982" spc="-14" dirty="0">
                <a:solidFill>
                  <a:srgbClr val="FFFFFF"/>
                </a:solidFill>
                <a:latin typeface="Arial Black"/>
                <a:ea typeface="+mn-ea"/>
                <a:cs typeface="Arial Black"/>
              </a:rPr>
              <a:t>Traditional</a:t>
            </a:r>
            <a:r>
              <a:rPr sz="3982" spc="-7" dirty="0">
                <a:solidFill>
                  <a:srgbClr val="FFFFFF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3982" spc="-43" dirty="0">
                <a:solidFill>
                  <a:srgbClr val="FFFFFF"/>
                </a:solidFill>
                <a:latin typeface="Arial Black"/>
                <a:ea typeface="+mn-ea"/>
                <a:cs typeface="Arial Black"/>
              </a:rPr>
              <a:t>Tourism</a:t>
            </a:r>
            <a:endParaRPr sz="3982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694" y="2060626"/>
            <a:ext cx="4502009" cy="1015097"/>
          </a:xfrm>
          <a:custGeom>
            <a:avLst/>
            <a:gdLst/>
            <a:ahLst/>
            <a:cxnLst/>
            <a:rect l="l" t="t" r="r" b="b"/>
            <a:pathLst>
              <a:path w="3165475" h="713739">
                <a:moveTo>
                  <a:pt x="0" y="0"/>
                </a:moveTo>
                <a:lnTo>
                  <a:pt x="3165457" y="0"/>
                </a:lnTo>
                <a:lnTo>
                  <a:pt x="3165457" y="713739"/>
                </a:lnTo>
                <a:lnTo>
                  <a:pt x="0" y="7137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6694" y="2060626"/>
            <a:ext cx="4502009" cy="1015097"/>
          </a:xfrm>
          <a:custGeom>
            <a:avLst/>
            <a:gdLst/>
            <a:ahLst/>
            <a:cxnLst/>
            <a:rect l="l" t="t" r="r" b="b"/>
            <a:pathLst>
              <a:path w="3165475" h="713739">
                <a:moveTo>
                  <a:pt x="0" y="0"/>
                </a:moveTo>
                <a:lnTo>
                  <a:pt x="3165457" y="0"/>
                </a:lnTo>
                <a:lnTo>
                  <a:pt x="3165457" y="713740"/>
                </a:lnTo>
                <a:lnTo>
                  <a:pt x="0" y="71374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18493" y="2060626"/>
            <a:ext cx="5869319" cy="1015097"/>
          </a:xfrm>
          <a:custGeom>
            <a:avLst/>
            <a:gdLst/>
            <a:ahLst/>
            <a:cxnLst/>
            <a:rect l="l" t="t" r="r" b="b"/>
            <a:pathLst>
              <a:path w="4126865" h="713739">
                <a:moveTo>
                  <a:pt x="0" y="0"/>
                </a:moveTo>
                <a:lnTo>
                  <a:pt x="4126539" y="0"/>
                </a:lnTo>
                <a:lnTo>
                  <a:pt x="4126539" y="713739"/>
                </a:lnTo>
                <a:lnTo>
                  <a:pt x="0" y="7137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8493" y="2060626"/>
            <a:ext cx="5869319" cy="1015097"/>
          </a:xfrm>
          <a:custGeom>
            <a:avLst/>
            <a:gdLst/>
            <a:ahLst/>
            <a:cxnLst/>
            <a:rect l="l" t="t" r="r" b="b"/>
            <a:pathLst>
              <a:path w="4126865" h="713739">
                <a:moveTo>
                  <a:pt x="0" y="0"/>
                </a:moveTo>
                <a:lnTo>
                  <a:pt x="4126538" y="0"/>
                </a:lnTo>
                <a:lnTo>
                  <a:pt x="4126538" y="713740"/>
                </a:lnTo>
                <a:lnTo>
                  <a:pt x="0" y="71374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756" y="2149405"/>
            <a:ext cx="10345138" cy="455922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183960" defTabSz="1300460" eaLnBrk="1" fontAlgn="auto" hangingPunct="1">
              <a:spcBef>
                <a:spcPts val="142"/>
              </a:spcBef>
              <a:spcAft>
                <a:spcPts val="0"/>
              </a:spcAft>
              <a:tabLst>
                <a:tab pos="6006498" algn="l"/>
              </a:tabLst>
            </a:pPr>
            <a:r>
              <a:rPr sz="284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Mainframe	Flight</a:t>
            </a:r>
            <a:r>
              <a:rPr sz="2844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2844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Booking</a:t>
            </a:r>
            <a:endParaRPr sz="2844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47716" y="2947602"/>
            <a:ext cx="1940733" cy="460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08678" y="2980117"/>
            <a:ext cx="1818866" cy="339570"/>
          </a:xfrm>
          <a:custGeom>
            <a:avLst/>
            <a:gdLst/>
            <a:ahLst/>
            <a:cxnLst/>
            <a:rect l="l" t="t" r="r" b="b"/>
            <a:pathLst>
              <a:path w="1278889" h="238760">
                <a:moveTo>
                  <a:pt x="1278850" y="119161"/>
                </a:moveTo>
                <a:lnTo>
                  <a:pt x="0" y="119161"/>
                </a:lnTo>
                <a:lnTo>
                  <a:pt x="639424" y="238321"/>
                </a:lnTo>
                <a:lnTo>
                  <a:pt x="1278850" y="119161"/>
                </a:lnTo>
                <a:close/>
              </a:path>
              <a:path w="1278889" h="238760">
                <a:moveTo>
                  <a:pt x="959138" y="0"/>
                </a:moveTo>
                <a:lnTo>
                  <a:pt x="319713" y="0"/>
                </a:lnTo>
                <a:lnTo>
                  <a:pt x="319713" y="119161"/>
                </a:lnTo>
                <a:lnTo>
                  <a:pt x="959138" y="119161"/>
                </a:lnTo>
                <a:lnTo>
                  <a:pt x="959138" y="0"/>
                </a:lnTo>
                <a:close/>
              </a:path>
            </a:pathLst>
          </a:custGeom>
          <a:solidFill>
            <a:srgbClr val="004218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08678" y="2980117"/>
            <a:ext cx="1818866" cy="339570"/>
          </a:xfrm>
          <a:custGeom>
            <a:avLst/>
            <a:gdLst/>
            <a:ahLst/>
            <a:cxnLst/>
            <a:rect l="l" t="t" r="r" b="b"/>
            <a:pathLst>
              <a:path w="1278889" h="238760">
                <a:moveTo>
                  <a:pt x="0" y="119161"/>
                </a:moveTo>
                <a:lnTo>
                  <a:pt x="319712" y="119161"/>
                </a:lnTo>
                <a:lnTo>
                  <a:pt x="319712" y="0"/>
                </a:lnTo>
                <a:lnTo>
                  <a:pt x="959138" y="0"/>
                </a:lnTo>
                <a:lnTo>
                  <a:pt x="959138" y="119161"/>
                </a:lnTo>
                <a:lnTo>
                  <a:pt x="1278850" y="119161"/>
                </a:lnTo>
                <a:lnTo>
                  <a:pt x="639425" y="238321"/>
                </a:lnTo>
                <a:lnTo>
                  <a:pt x="0" y="119161"/>
                </a:lnTo>
                <a:close/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6694" y="3363388"/>
            <a:ext cx="10401131" cy="888661"/>
          </a:xfrm>
          <a:custGeom>
            <a:avLst/>
            <a:gdLst/>
            <a:ahLst/>
            <a:cxnLst/>
            <a:rect l="l" t="t" r="r" b="b"/>
            <a:pathLst>
              <a:path w="7313295" h="624839">
                <a:moveTo>
                  <a:pt x="0" y="0"/>
                </a:moveTo>
                <a:lnTo>
                  <a:pt x="7312700" y="0"/>
                </a:lnTo>
                <a:lnTo>
                  <a:pt x="7312700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004218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6694" y="3363388"/>
            <a:ext cx="10401131" cy="888661"/>
          </a:xfrm>
          <a:custGeom>
            <a:avLst/>
            <a:gdLst/>
            <a:ahLst/>
            <a:cxnLst/>
            <a:rect l="l" t="t" r="r" b="b"/>
            <a:pathLst>
              <a:path w="7313295" h="624839">
                <a:moveTo>
                  <a:pt x="0" y="0"/>
                </a:moveTo>
                <a:lnTo>
                  <a:pt x="7312700" y="0"/>
                </a:lnTo>
                <a:lnTo>
                  <a:pt x="7312700" y="624840"/>
                </a:lnTo>
                <a:lnTo>
                  <a:pt x="0" y="62484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421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509" y="3486009"/>
            <a:ext cx="10381262" cy="631035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algn="ctr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3982" dirty="0">
                <a:solidFill>
                  <a:srgbClr val="FFFFFF"/>
                </a:solidFill>
                <a:latin typeface="Arial Black"/>
                <a:ea typeface="+mn-ea"/>
                <a:cs typeface="Arial Black"/>
              </a:rPr>
              <a:t>e</a:t>
            </a:r>
            <a:r>
              <a:rPr sz="3982" spc="-7" dirty="0">
                <a:solidFill>
                  <a:srgbClr val="FFFFFF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3982" spc="-43" dirty="0">
                <a:solidFill>
                  <a:srgbClr val="FFFFFF"/>
                </a:solidFill>
                <a:latin typeface="Arial Black"/>
                <a:ea typeface="+mn-ea"/>
                <a:cs typeface="Arial Black"/>
              </a:rPr>
              <a:t>Tourism</a:t>
            </a:r>
            <a:endParaRPr sz="3982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6508" y="4038039"/>
            <a:ext cx="4502009" cy="1683399"/>
          </a:xfrm>
          <a:custGeom>
            <a:avLst/>
            <a:gdLst/>
            <a:ahLst/>
            <a:cxnLst/>
            <a:rect l="l" t="t" r="r" b="b"/>
            <a:pathLst>
              <a:path w="3165475" h="1183639">
                <a:moveTo>
                  <a:pt x="0" y="0"/>
                </a:moveTo>
                <a:lnTo>
                  <a:pt x="3165457" y="0"/>
                </a:lnTo>
                <a:lnTo>
                  <a:pt x="3165457" y="1183639"/>
                </a:lnTo>
                <a:lnTo>
                  <a:pt x="0" y="1183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6508" y="4038039"/>
            <a:ext cx="4502009" cy="1683399"/>
          </a:xfrm>
          <a:custGeom>
            <a:avLst/>
            <a:gdLst/>
            <a:ahLst/>
            <a:cxnLst/>
            <a:rect l="l" t="t" r="r" b="b"/>
            <a:pathLst>
              <a:path w="3165475" h="1183639">
                <a:moveTo>
                  <a:pt x="0" y="0"/>
                </a:moveTo>
                <a:lnTo>
                  <a:pt x="3165457" y="0"/>
                </a:lnTo>
                <a:lnTo>
                  <a:pt x="3165457" y="1183640"/>
                </a:lnTo>
                <a:lnTo>
                  <a:pt x="0" y="118364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4571" y="4064000"/>
            <a:ext cx="4465884" cy="1522561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137902" marR="1128871" indent="-7225" algn="ctr" defTabSz="1300460" eaLnBrk="1" fontAlgn="auto" hangingPunct="1">
              <a:lnSpc>
                <a:spcPct val="116700"/>
              </a:lnSpc>
              <a:spcBef>
                <a:spcPts val="142"/>
              </a:spcBef>
              <a:spcAft>
                <a:spcPts val="0"/>
              </a:spcAft>
            </a:pPr>
            <a:r>
              <a:rPr sz="2844" spc="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Internet  </a:t>
            </a:r>
            <a:r>
              <a:rPr sz="2844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Web-based  </a:t>
            </a:r>
            <a:r>
              <a:rPr sz="2844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</a:t>
            </a:r>
            <a:r>
              <a:rPr sz="284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e</a:t>
            </a:r>
            <a:r>
              <a:rPr sz="2844" spc="-50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</a:t>
            </a:r>
            <a:r>
              <a:rPr sz="284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hnolo</a:t>
            </a:r>
            <a:r>
              <a:rPr sz="2844" spc="43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g</a:t>
            </a:r>
            <a:r>
              <a:rPr sz="284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y</a:t>
            </a:r>
            <a:endParaRPr sz="2844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28309" y="4031352"/>
            <a:ext cx="5869319" cy="1451298"/>
          </a:xfrm>
          <a:custGeom>
            <a:avLst/>
            <a:gdLst/>
            <a:ahLst/>
            <a:cxnLst/>
            <a:rect l="l" t="t" r="r" b="b"/>
            <a:pathLst>
              <a:path w="4126865" h="1020445">
                <a:moveTo>
                  <a:pt x="0" y="0"/>
                </a:moveTo>
                <a:lnTo>
                  <a:pt x="4126538" y="0"/>
                </a:lnTo>
                <a:lnTo>
                  <a:pt x="4126538" y="1020362"/>
                </a:lnTo>
                <a:lnTo>
                  <a:pt x="0" y="10203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28309" y="4031352"/>
            <a:ext cx="5869319" cy="1451298"/>
          </a:xfrm>
          <a:custGeom>
            <a:avLst/>
            <a:gdLst/>
            <a:ahLst/>
            <a:cxnLst/>
            <a:rect l="l" t="t" r="r" b="b"/>
            <a:pathLst>
              <a:path w="4126865" h="1020445">
                <a:moveTo>
                  <a:pt x="0" y="0"/>
                </a:moveTo>
                <a:lnTo>
                  <a:pt x="4126538" y="0"/>
                </a:lnTo>
                <a:lnTo>
                  <a:pt x="4126538" y="1020362"/>
                </a:lnTo>
                <a:lnTo>
                  <a:pt x="0" y="102036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46371" y="4045938"/>
            <a:ext cx="5833195" cy="1010498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978957" marR="957283" indent="126434" defTabSz="1300460" eaLnBrk="1" fontAlgn="auto" hangingPunct="1">
              <a:lnSpc>
                <a:spcPct val="116700"/>
              </a:lnSpc>
              <a:spcBef>
                <a:spcPts val="142"/>
              </a:spcBef>
              <a:spcAft>
                <a:spcPts val="0"/>
              </a:spcAft>
            </a:pPr>
            <a:r>
              <a:rPr sz="2844" spc="-2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Room </a:t>
            </a:r>
            <a:r>
              <a:rPr sz="284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Reservation  </a:t>
            </a:r>
            <a:r>
              <a:rPr sz="2844" spc="-36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Web </a:t>
            </a:r>
            <a:r>
              <a:rPr sz="284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Guide and</a:t>
            </a:r>
            <a:r>
              <a:rPr sz="2844" spc="-92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284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Map</a:t>
            </a:r>
            <a:endParaRPr sz="2844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77160" y="5531768"/>
            <a:ext cx="1940735" cy="467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38123" y="5564284"/>
            <a:ext cx="1818866" cy="346795"/>
          </a:xfrm>
          <a:custGeom>
            <a:avLst/>
            <a:gdLst/>
            <a:ahLst/>
            <a:cxnLst/>
            <a:rect l="l" t="t" r="r" b="b"/>
            <a:pathLst>
              <a:path w="1278889" h="243839">
                <a:moveTo>
                  <a:pt x="1278849" y="121693"/>
                </a:moveTo>
                <a:lnTo>
                  <a:pt x="0" y="121693"/>
                </a:lnTo>
                <a:lnTo>
                  <a:pt x="639424" y="243387"/>
                </a:lnTo>
                <a:lnTo>
                  <a:pt x="1278849" y="121693"/>
                </a:lnTo>
                <a:close/>
              </a:path>
              <a:path w="1278889" h="243839">
                <a:moveTo>
                  <a:pt x="959137" y="0"/>
                </a:moveTo>
                <a:lnTo>
                  <a:pt x="319712" y="0"/>
                </a:lnTo>
                <a:lnTo>
                  <a:pt x="319712" y="121693"/>
                </a:lnTo>
                <a:lnTo>
                  <a:pt x="959137" y="121693"/>
                </a:lnTo>
                <a:lnTo>
                  <a:pt x="959137" y="0"/>
                </a:lnTo>
                <a:close/>
              </a:path>
            </a:pathLst>
          </a:custGeom>
          <a:solidFill>
            <a:srgbClr val="004218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38123" y="5564284"/>
            <a:ext cx="1818866" cy="346795"/>
          </a:xfrm>
          <a:custGeom>
            <a:avLst/>
            <a:gdLst/>
            <a:ahLst/>
            <a:cxnLst/>
            <a:rect l="l" t="t" r="r" b="b"/>
            <a:pathLst>
              <a:path w="1278889" h="243839">
                <a:moveTo>
                  <a:pt x="0" y="121694"/>
                </a:moveTo>
                <a:lnTo>
                  <a:pt x="319712" y="121694"/>
                </a:lnTo>
                <a:lnTo>
                  <a:pt x="319712" y="0"/>
                </a:lnTo>
                <a:lnTo>
                  <a:pt x="959138" y="0"/>
                </a:lnTo>
                <a:lnTo>
                  <a:pt x="959138" y="121694"/>
                </a:lnTo>
                <a:lnTo>
                  <a:pt x="1278850" y="121694"/>
                </a:lnTo>
                <a:lnTo>
                  <a:pt x="639425" y="243388"/>
                </a:lnTo>
                <a:lnTo>
                  <a:pt x="0" y="121694"/>
                </a:lnTo>
                <a:close/>
              </a:path>
            </a:pathLst>
          </a:custGeom>
          <a:ln w="9524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6508" y="5954476"/>
            <a:ext cx="10391195" cy="888661"/>
          </a:xfrm>
          <a:custGeom>
            <a:avLst/>
            <a:gdLst/>
            <a:ahLst/>
            <a:cxnLst/>
            <a:rect l="l" t="t" r="r" b="b"/>
            <a:pathLst>
              <a:path w="7306309" h="624839">
                <a:moveTo>
                  <a:pt x="0" y="0"/>
                </a:moveTo>
                <a:lnTo>
                  <a:pt x="7305799" y="0"/>
                </a:lnTo>
                <a:lnTo>
                  <a:pt x="7305799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solidFill>
            <a:srgbClr val="004218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6508" y="5954476"/>
            <a:ext cx="10391195" cy="888661"/>
          </a:xfrm>
          <a:custGeom>
            <a:avLst/>
            <a:gdLst/>
            <a:ahLst/>
            <a:cxnLst/>
            <a:rect l="l" t="t" r="r" b="b"/>
            <a:pathLst>
              <a:path w="7306309" h="624839">
                <a:moveTo>
                  <a:pt x="0" y="0"/>
                </a:moveTo>
                <a:lnTo>
                  <a:pt x="7305799" y="0"/>
                </a:lnTo>
                <a:lnTo>
                  <a:pt x="7305799" y="624840"/>
                </a:lnTo>
                <a:lnTo>
                  <a:pt x="0" y="62484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421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322" y="6086969"/>
            <a:ext cx="10381262" cy="631035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3150905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3982" spc="36" dirty="0">
                <a:solidFill>
                  <a:srgbClr val="FFFFFF"/>
                </a:solidFill>
                <a:latin typeface="Arial Black"/>
                <a:ea typeface="+mn-ea"/>
                <a:cs typeface="Arial Black"/>
              </a:rPr>
              <a:t>Smart</a:t>
            </a:r>
            <a:r>
              <a:rPr sz="3982" spc="-14" dirty="0">
                <a:solidFill>
                  <a:srgbClr val="FFFFFF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3982" spc="-43" dirty="0">
                <a:solidFill>
                  <a:srgbClr val="FFFFFF"/>
                </a:solidFill>
                <a:latin typeface="Arial Black"/>
                <a:ea typeface="+mn-ea"/>
                <a:cs typeface="Arial Black"/>
              </a:rPr>
              <a:t>Tourism</a:t>
            </a:r>
            <a:endParaRPr sz="3982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6322" y="6636539"/>
            <a:ext cx="4502009" cy="1868537"/>
          </a:xfrm>
          <a:custGeom>
            <a:avLst/>
            <a:gdLst/>
            <a:ahLst/>
            <a:cxnLst/>
            <a:rect l="l" t="t" r="r" b="b"/>
            <a:pathLst>
              <a:path w="3165475" h="1313814">
                <a:moveTo>
                  <a:pt x="0" y="0"/>
                </a:moveTo>
                <a:lnTo>
                  <a:pt x="3165457" y="0"/>
                </a:lnTo>
                <a:lnTo>
                  <a:pt x="3165457" y="1313475"/>
                </a:lnTo>
                <a:lnTo>
                  <a:pt x="0" y="1313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6322" y="6636539"/>
            <a:ext cx="4502009" cy="1868537"/>
          </a:xfrm>
          <a:custGeom>
            <a:avLst/>
            <a:gdLst/>
            <a:ahLst/>
            <a:cxnLst/>
            <a:rect l="l" t="t" r="r" b="b"/>
            <a:pathLst>
              <a:path w="3165475" h="1313814">
                <a:moveTo>
                  <a:pt x="0" y="0"/>
                </a:moveTo>
                <a:lnTo>
                  <a:pt x="3165457" y="0"/>
                </a:lnTo>
                <a:lnTo>
                  <a:pt x="3165457" y="1313475"/>
                </a:lnTo>
                <a:lnTo>
                  <a:pt x="0" y="13134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384" y="6646898"/>
            <a:ext cx="4465884" cy="2034624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441614" marR="431680" indent="15353" algn="ctr" defTabSz="1300460" eaLnBrk="1" fontAlgn="auto" hangingPunct="1">
              <a:lnSpc>
                <a:spcPct val="116700"/>
              </a:lnSpc>
              <a:spcBef>
                <a:spcPts val="142"/>
              </a:spcBef>
              <a:spcAft>
                <a:spcPts val="0"/>
              </a:spcAft>
            </a:pPr>
            <a:r>
              <a:rPr sz="2844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Machine </a:t>
            </a:r>
            <a:r>
              <a:rPr sz="2844" spc="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Learning  </a:t>
            </a:r>
            <a:r>
              <a:rPr sz="2844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Mobile </a:t>
            </a:r>
            <a:r>
              <a:rPr sz="284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&amp; </a:t>
            </a:r>
            <a:r>
              <a:rPr sz="2844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Sensor  </a:t>
            </a:r>
            <a:r>
              <a:rPr sz="2844" spc="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Internet </a:t>
            </a:r>
            <a:r>
              <a:rPr sz="284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of </a:t>
            </a:r>
            <a:r>
              <a:rPr sz="2844" spc="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Things  </a:t>
            </a:r>
            <a:r>
              <a:rPr sz="2844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Big</a:t>
            </a:r>
            <a:r>
              <a:rPr sz="2844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2844" spc="-2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Data</a:t>
            </a:r>
            <a:endParaRPr sz="2844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38121" y="6636539"/>
            <a:ext cx="5869319" cy="1868537"/>
          </a:xfrm>
          <a:custGeom>
            <a:avLst/>
            <a:gdLst/>
            <a:ahLst/>
            <a:cxnLst/>
            <a:rect l="l" t="t" r="r" b="b"/>
            <a:pathLst>
              <a:path w="4126865" h="1313814">
                <a:moveTo>
                  <a:pt x="0" y="0"/>
                </a:moveTo>
                <a:lnTo>
                  <a:pt x="4126539" y="0"/>
                </a:lnTo>
                <a:lnTo>
                  <a:pt x="4126539" y="1313473"/>
                </a:lnTo>
                <a:lnTo>
                  <a:pt x="0" y="13134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38121" y="6636539"/>
            <a:ext cx="5869319" cy="1868537"/>
          </a:xfrm>
          <a:custGeom>
            <a:avLst/>
            <a:gdLst/>
            <a:ahLst/>
            <a:cxnLst/>
            <a:rect l="l" t="t" r="r" b="b"/>
            <a:pathLst>
              <a:path w="4126865" h="1313814">
                <a:moveTo>
                  <a:pt x="0" y="0"/>
                </a:moveTo>
                <a:lnTo>
                  <a:pt x="4126538" y="0"/>
                </a:lnTo>
                <a:lnTo>
                  <a:pt x="4126538" y="1313473"/>
                </a:lnTo>
                <a:lnTo>
                  <a:pt x="0" y="131347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56183" y="6639673"/>
            <a:ext cx="5833195" cy="1877594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463289" marR="465998" algn="ctr" defTabSz="1300460" eaLnBrk="1" fontAlgn="auto" hangingPunct="1">
              <a:lnSpc>
                <a:spcPct val="120400"/>
              </a:lnSpc>
              <a:spcBef>
                <a:spcPts val="142"/>
              </a:spcBef>
              <a:spcAft>
                <a:spcPts val="0"/>
              </a:spcAft>
            </a:pPr>
            <a:r>
              <a:rPr sz="2560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Real-time Recommendation  </a:t>
            </a:r>
            <a:r>
              <a:rPr sz="2560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Evacuation</a:t>
            </a:r>
            <a:r>
              <a:rPr sz="2560" spc="-2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2560" spc="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Support</a:t>
            </a:r>
            <a:endParaRPr sz="256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marL="300730" marR="277251" algn="ctr" defTabSz="1300460" eaLnBrk="1" fontAlgn="auto" hangingPunct="1">
              <a:lnSpc>
                <a:spcPct val="120400"/>
              </a:lnSpc>
              <a:spcBef>
                <a:spcPts val="0"/>
              </a:spcBef>
              <a:spcAft>
                <a:spcPts val="0"/>
              </a:spcAft>
            </a:pPr>
            <a:r>
              <a:rPr sz="2560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Traffic Congestion</a:t>
            </a:r>
            <a:r>
              <a:rPr sz="2560" spc="-36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2560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Avoidance  </a:t>
            </a:r>
            <a:r>
              <a:rPr sz="2560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Resource</a:t>
            </a:r>
            <a:r>
              <a:rPr sz="2560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2560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Optimization</a:t>
            </a:r>
            <a:endParaRPr sz="256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360632" y="1508270"/>
            <a:ext cx="1351750" cy="7345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21607" y="1540784"/>
            <a:ext cx="1229801" cy="7223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421606" y="1540785"/>
            <a:ext cx="1230036" cy="7223986"/>
          </a:xfrm>
          <a:custGeom>
            <a:avLst/>
            <a:gdLst/>
            <a:ahLst/>
            <a:cxnLst/>
            <a:rect l="l" t="t" r="r" b="b"/>
            <a:pathLst>
              <a:path w="864870" h="5079365">
                <a:moveTo>
                  <a:pt x="0" y="4646543"/>
                </a:moveTo>
                <a:lnTo>
                  <a:pt x="216175" y="4646543"/>
                </a:lnTo>
                <a:lnTo>
                  <a:pt x="216175" y="0"/>
                </a:lnTo>
                <a:lnTo>
                  <a:pt x="648528" y="0"/>
                </a:lnTo>
                <a:lnTo>
                  <a:pt x="648528" y="4646543"/>
                </a:lnTo>
                <a:lnTo>
                  <a:pt x="864704" y="4646543"/>
                </a:lnTo>
                <a:lnTo>
                  <a:pt x="432352" y="5078896"/>
                </a:lnTo>
                <a:lnTo>
                  <a:pt x="0" y="4646543"/>
                </a:lnTo>
                <a:close/>
              </a:path>
            </a:pathLst>
          </a:custGeom>
          <a:ln w="9525">
            <a:solidFill>
              <a:srgbClr val="FE952D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36018" y="2275840"/>
            <a:ext cx="991616" cy="412192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2560" spc="14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50</a:t>
            </a:r>
            <a:r>
              <a:rPr sz="2560" spc="-36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-6</a:t>
            </a:r>
            <a:r>
              <a:rPr sz="2560" spc="14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0</a:t>
            </a:r>
            <a:r>
              <a:rPr sz="2560" spc="-149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s</a:t>
            </a:r>
            <a:endParaRPr sz="256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108267" y="3811129"/>
            <a:ext cx="991616" cy="412192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2560" spc="14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90</a:t>
            </a:r>
            <a:r>
              <a:rPr sz="2560" spc="-36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-0</a:t>
            </a:r>
            <a:r>
              <a:rPr sz="2560" spc="14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0</a:t>
            </a:r>
            <a:r>
              <a:rPr sz="2560" spc="-149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s</a:t>
            </a:r>
            <a:endParaRPr sz="256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162453" y="7026204"/>
            <a:ext cx="991616" cy="412192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2560" spc="14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00</a:t>
            </a:r>
            <a:r>
              <a:rPr sz="2560" spc="-36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-1</a:t>
            </a:r>
            <a:r>
              <a:rPr sz="2560" spc="14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0</a:t>
            </a:r>
            <a:r>
              <a:rPr sz="2560" spc="-149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s</a:t>
            </a:r>
            <a:endParaRPr sz="256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123570" y="4917562"/>
            <a:ext cx="2881229" cy="1195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186202" y="4950405"/>
            <a:ext cx="2820416" cy="1073799"/>
          </a:xfrm>
          <a:custGeom>
            <a:avLst/>
            <a:gdLst/>
            <a:ahLst/>
            <a:cxnLst/>
            <a:rect l="l" t="t" r="r" b="b"/>
            <a:pathLst>
              <a:path w="1983104" h="755014">
                <a:moveTo>
                  <a:pt x="1270097" y="683408"/>
                </a:moveTo>
                <a:lnTo>
                  <a:pt x="756429" y="683408"/>
                </a:lnTo>
                <a:lnTo>
                  <a:pt x="789790" y="705022"/>
                </a:lnTo>
                <a:lnTo>
                  <a:pt x="829491" y="723223"/>
                </a:lnTo>
                <a:lnTo>
                  <a:pt x="874586" y="737645"/>
                </a:lnTo>
                <a:lnTo>
                  <a:pt x="924127" y="747925"/>
                </a:lnTo>
                <a:lnTo>
                  <a:pt x="978845" y="753820"/>
                </a:lnTo>
                <a:lnTo>
                  <a:pt x="1033153" y="754554"/>
                </a:lnTo>
                <a:lnTo>
                  <a:pt x="1085960" y="750431"/>
                </a:lnTo>
                <a:lnTo>
                  <a:pt x="1136176" y="741754"/>
                </a:lnTo>
                <a:lnTo>
                  <a:pt x="1182711" y="728824"/>
                </a:lnTo>
                <a:lnTo>
                  <a:pt x="1224474" y="711947"/>
                </a:lnTo>
                <a:lnTo>
                  <a:pt x="1260375" y="691423"/>
                </a:lnTo>
                <a:lnTo>
                  <a:pt x="1270097" y="683408"/>
                </a:lnTo>
                <a:close/>
              </a:path>
              <a:path w="1983104" h="755014">
                <a:moveTo>
                  <a:pt x="496163" y="66177"/>
                </a:moveTo>
                <a:lnTo>
                  <a:pt x="444615" y="67560"/>
                </a:lnTo>
                <a:lnTo>
                  <a:pt x="383618" y="75143"/>
                </a:lnTo>
                <a:lnTo>
                  <a:pt x="328447" y="88455"/>
                </a:lnTo>
                <a:lnTo>
                  <a:pt x="280168" y="106772"/>
                </a:lnTo>
                <a:lnTo>
                  <a:pt x="239849" y="129368"/>
                </a:lnTo>
                <a:lnTo>
                  <a:pt x="208555" y="155517"/>
                </a:lnTo>
                <a:lnTo>
                  <a:pt x="177306" y="215572"/>
                </a:lnTo>
                <a:lnTo>
                  <a:pt x="179484" y="248026"/>
                </a:lnTo>
                <a:lnTo>
                  <a:pt x="177806" y="251474"/>
                </a:lnTo>
                <a:lnTo>
                  <a:pt x="132001" y="256825"/>
                </a:lnTo>
                <a:lnTo>
                  <a:pt x="90399" y="267429"/>
                </a:lnTo>
                <a:lnTo>
                  <a:pt x="54622" y="282745"/>
                </a:lnTo>
                <a:lnTo>
                  <a:pt x="3232" y="333187"/>
                </a:lnTo>
                <a:lnTo>
                  <a:pt x="0" y="365194"/>
                </a:lnTo>
                <a:lnTo>
                  <a:pt x="15424" y="395913"/>
                </a:lnTo>
                <a:lnTo>
                  <a:pt x="48331" y="423004"/>
                </a:lnTo>
                <a:lnTo>
                  <a:pt x="97547" y="444132"/>
                </a:lnTo>
                <a:lnTo>
                  <a:pt x="71392" y="462152"/>
                </a:lnTo>
                <a:lnTo>
                  <a:pt x="53585" y="482426"/>
                </a:lnTo>
                <a:lnTo>
                  <a:pt x="44607" y="504199"/>
                </a:lnTo>
                <a:lnTo>
                  <a:pt x="44939" y="526718"/>
                </a:lnTo>
                <a:lnTo>
                  <a:pt x="97021" y="584951"/>
                </a:lnTo>
                <a:lnTo>
                  <a:pt x="145056" y="604542"/>
                </a:lnTo>
                <a:lnTo>
                  <a:pt x="202880" y="615795"/>
                </a:lnTo>
                <a:lnTo>
                  <a:pt x="266838" y="617219"/>
                </a:lnTo>
                <a:lnTo>
                  <a:pt x="268064" y="618329"/>
                </a:lnTo>
                <a:lnTo>
                  <a:pt x="304140" y="644859"/>
                </a:lnTo>
                <a:lnTo>
                  <a:pt x="343705" y="665524"/>
                </a:lnTo>
                <a:lnTo>
                  <a:pt x="388277" y="682396"/>
                </a:lnTo>
                <a:lnTo>
                  <a:pt x="436854" y="695345"/>
                </a:lnTo>
                <a:lnTo>
                  <a:pt x="488438" y="704241"/>
                </a:lnTo>
                <a:lnTo>
                  <a:pt x="542026" y="708956"/>
                </a:lnTo>
                <a:lnTo>
                  <a:pt x="596620" y="709359"/>
                </a:lnTo>
                <a:lnTo>
                  <a:pt x="651219" y="705322"/>
                </a:lnTo>
                <a:lnTo>
                  <a:pt x="704822" y="696714"/>
                </a:lnTo>
                <a:lnTo>
                  <a:pt x="756429" y="683408"/>
                </a:lnTo>
                <a:lnTo>
                  <a:pt x="1270097" y="683408"/>
                </a:lnTo>
                <a:lnTo>
                  <a:pt x="1289322" y="667557"/>
                </a:lnTo>
                <a:lnTo>
                  <a:pt x="1310227" y="640652"/>
                </a:lnTo>
                <a:lnTo>
                  <a:pt x="1588299" y="640652"/>
                </a:lnTo>
                <a:lnTo>
                  <a:pt x="1657745" y="610072"/>
                </a:lnTo>
                <a:lnTo>
                  <a:pt x="1689064" y="584590"/>
                </a:lnTo>
                <a:lnTo>
                  <a:pt x="1716030" y="524235"/>
                </a:lnTo>
                <a:lnTo>
                  <a:pt x="1755082" y="520005"/>
                </a:lnTo>
                <a:lnTo>
                  <a:pt x="1792614" y="513252"/>
                </a:lnTo>
                <a:lnTo>
                  <a:pt x="1861310" y="492571"/>
                </a:lnTo>
                <a:lnTo>
                  <a:pt x="1912812" y="466737"/>
                </a:lnTo>
                <a:lnTo>
                  <a:pt x="1950440" y="436519"/>
                </a:lnTo>
                <a:lnTo>
                  <a:pt x="1973851" y="403270"/>
                </a:lnTo>
                <a:lnTo>
                  <a:pt x="1982702" y="368343"/>
                </a:lnTo>
                <a:lnTo>
                  <a:pt x="1976649" y="333093"/>
                </a:lnTo>
                <a:lnTo>
                  <a:pt x="1955351" y="298873"/>
                </a:lnTo>
                <a:lnTo>
                  <a:pt x="1918463" y="267037"/>
                </a:lnTo>
                <a:lnTo>
                  <a:pt x="1922938" y="261623"/>
                </a:lnTo>
                <a:lnTo>
                  <a:pt x="1926681" y="256053"/>
                </a:lnTo>
                <a:lnTo>
                  <a:pt x="1929664" y="250369"/>
                </a:lnTo>
                <a:lnTo>
                  <a:pt x="1938317" y="216634"/>
                </a:lnTo>
                <a:lnTo>
                  <a:pt x="1929877" y="184029"/>
                </a:lnTo>
                <a:lnTo>
                  <a:pt x="1905982" y="154041"/>
                </a:lnTo>
                <a:lnTo>
                  <a:pt x="1868269" y="128152"/>
                </a:lnTo>
                <a:lnTo>
                  <a:pt x="1818374" y="107848"/>
                </a:lnTo>
                <a:lnTo>
                  <a:pt x="1757935" y="94614"/>
                </a:lnTo>
                <a:lnTo>
                  <a:pt x="1754511" y="88090"/>
                </a:lnTo>
                <a:lnTo>
                  <a:pt x="642917" y="88090"/>
                </a:lnTo>
                <a:lnTo>
                  <a:pt x="596361" y="76551"/>
                </a:lnTo>
                <a:lnTo>
                  <a:pt x="547095" y="69210"/>
                </a:lnTo>
                <a:lnTo>
                  <a:pt x="496163" y="66177"/>
                </a:lnTo>
                <a:close/>
              </a:path>
              <a:path w="1983104" h="755014">
                <a:moveTo>
                  <a:pt x="1588299" y="640652"/>
                </a:moveTo>
                <a:lnTo>
                  <a:pt x="1310227" y="640652"/>
                </a:lnTo>
                <a:lnTo>
                  <a:pt x="1342972" y="649646"/>
                </a:lnTo>
                <a:lnTo>
                  <a:pt x="1377649" y="656166"/>
                </a:lnTo>
                <a:lnTo>
                  <a:pt x="1413740" y="660135"/>
                </a:lnTo>
                <a:lnTo>
                  <a:pt x="1450724" y="661475"/>
                </a:lnTo>
                <a:lnTo>
                  <a:pt x="1511556" y="657850"/>
                </a:lnTo>
                <a:lnTo>
                  <a:pt x="1567399" y="647526"/>
                </a:lnTo>
                <a:lnTo>
                  <a:pt x="1588299" y="640652"/>
                </a:lnTo>
                <a:close/>
              </a:path>
              <a:path w="1983104" h="755014">
                <a:moveTo>
                  <a:pt x="866995" y="20828"/>
                </a:moveTo>
                <a:lnTo>
                  <a:pt x="813346" y="23002"/>
                </a:lnTo>
                <a:lnTo>
                  <a:pt x="762129" y="31131"/>
                </a:lnTo>
                <a:lnTo>
                  <a:pt x="715328" y="44898"/>
                </a:lnTo>
                <a:lnTo>
                  <a:pt x="674929" y="63990"/>
                </a:lnTo>
                <a:lnTo>
                  <a:pt x="642917" y="88090"/>
                </a:lnTo>
                <a:lnTo>
                  <a:pt x="1754511" y="88090"/>
                </a:lnTo>
                <a:lnTo>
                  <a:pt x="1747866" y="75428"/>
                </a:lnTo>
                <a:lnTo>
                  <a:pt x="1731693" y="57549"/>
                </a:lnTo>
                <a:lnTo>
                  <a:pt x="1731240" y="57214"/>
                </a:lnTo>
                <a:lnTo>
                  <a:pt x="1030483" y="57214"/>
                </a:lnTo>
                <a:lnTo>
                  <a:pt x="1017434" y="51021"/>
                </a:lnTo>
                <a:lnTo>
                  <a:pt x="1003575" y="45341"/>
                </a:lnTo>
                <a:lnTo>
                  <a:pt x="988960" y="40194"/>
                </a:lnTo>
                <a:lnTo>
                  <a:pt x="973646" y="35602"/>
                </a:lnTo>
                <a:lnTo>
                  <a:pt x="921090" y="24923"/>
                </a:lnTo>
                <a:lnTo>
                  <a:pt x="866995" y="20828"/>
                </a:lnTo>
                <a:close/>
              </a:path>
              <a:path w="1983104" h="755014">
                <a:moveTo>
                  <a:pt x="1196362" y="8"/>
                </a:moveTo>
                <a:lnTo>
                  <a:pt x="1146135" y="5150"/>
                </a:lnTo>
                <a:lnTo>
                  <a:pt x="1100040" y="16694"/>
                </a:lnTo>
                <a:lnTo>
                  <a:pt x="1060636" y="34196"/>
                </a:lnTo>
                <a:lnTo>
                  <a:pt x="1030483" y="57214"/>
                </a:lnTo>
                <a:lnTo>
                  <a:pt x="1731240" y="57214"/>
                </a:lnTo>
                <a:lnTo>
                  <a:pt x="1709843" y="41361"/>
                </a:lnTo>
                <a:lnTo>
                  <a:pt x="1708420" y="40620"/>
                </a:lnTo>
                <a:lnTo>
                  <a:pt x="1368797" y="40620"/>
                </a:lnTo>
                <a:lnTo>
                  <a:pt x="1353910" y="31622"/>
                </a:lnTo>
                <a:lnTo>
                  <a:pt x="1337196" y="23588"/>
                </a:lnTo>
                <a:lnTo>
                  <a:pt x="1318827" y="16590"/>
                </a:lnTo>
                <a:lnTo>
                  <a:pt x="1298975" y="10703"/>
                </a:lnTo>
                <a:lnTo>
                  <a:pt x="1248162" y="1711"/>
                </a:lnTo>
                <a:lnTo>
                  <a:pt x="1196362" y="8"/>
                </a:lnTo>
                <a:close/>
              </a:path>
              <a:path w="1983104" h="755014">
                <a:moveTo>
                  <a:pt x="1544827" y="0"/>
                </a:moveTo>
                <a:lnTo>
                  <a:pt x="1496209" y="2071"/>
                </a:lnTo>
                <a:lnTo>
                  <a:pt x="1449408" y="9585"/>
                </a:lnTo>
                <a:lnTo>
                  <a:pt x="1406309" y="22461"/>
                </a:lnTo>
                <a:lnTo>
                  <a:pt x="1368797" y="40620"/>
                </a:lnTo>
                <a:lnTo>
                  <a:pt x="1708420" y="40620"/>
                </a:lnTo>
                <a:lnTo>
                  <a:pt x="1682745" y="27247"/>
                </a:lnTo>
                <a:lnTo>
                  <a:pt x="1639980" y="12507"/>
                </a:lnTo>
                <a:lnTo>
                  <a:pt x="1593379" y="3452"/>
                </a:lnTo>
                <a:lnTo>
                  <a:pt x="1544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186201" y="4950405"/>
            <a:ext cx="2820416" cy="1073799"/>
          </a:xfrm>
          <a:custGeom>
            <a:avLst/>
            <a:gdLst/>
            <a:ahLst/>
            <a:cxnLst/>
            <a:rect l="l" t="t" r="r" b="b"/>
            <a:pathLst>
              <a:path w="1983104" h="755014">
                <a:moveTo>
                  <a:pt x="179484" y="248026"/>
                </a:moveTo>
                <a:lnTo>
                  <a:pt x="187352" y="184494"/>
                </a:lnTo>
                <a:lnTo>
                  <a:pt x="239849" y="129368"/>
                </a:lnTo>
                <a:lnTo>
                  <a:pt x="280168" y="106772"/>
                </a:lnTo>
                <a:lnTo>
                  <a:pt x="328447" y="88455"/>
                </a:lnTo>
                <a:lnTo>
                  <a:pt x="383618" y="75143"/>
                </a:lnTo>
                <a:lnTo>
                  <a:pt x="444616" y="67560"/>
                </a:lnTo>
                <a:lnTo>
                  <a:pt x="496163" y="66178"/>
                </a:lnTo>
                <a:lnTo>
                  <a:pt x="547094" y="69211"/>
                </a:lnTo>
                <a:lnTo>
                  <a:pt x="596361" y="76551"/>
                </a:lnTo>
                <a:lnTo>
                  <a:pt x="642917" y="88091"/>
                </a:lnTo>
                <a:lnTo>
                  <a:pt x="674929" y="63990"/>
                </a:lnTo>
                <a:lnTo>
                  <a:pt x="715328" y="44899"/>
                </a:lnTo>
                <a:lnTo>
                  <a:pt x="762128" y="31131"/>
                </a:lnTo>
                <a:lnTo>
                  <a:pt x="813346" y="23003"/>
                </a:lnTo>
                <a:lnTo>
                  <a:pt x="866995" y="20829"/>
                </a:lnTo>
                <a:lnTo>
                  <a:pt x="921090" y="24923"/>
                </a:lnTo>
                <a:lnTo>
                  <a:pt x="973646" y="35603"/>
                </a:lnTo>
                <a:lnTo>
                  <a:pt x="1017434" y="51021"/>
                </a:lnTo>
                <a:lnTo>
                  <a:pt x="1030483" y="57214"/>
                </a:lnTo>
                <a:lnTo>
                  <a:pt x="1060637" y="34196"/>
                </a:lnTo>
                <a:lnTo>
                  <a:pt x="1100041" y="16694"/>
                </a:lnTo>
                <a:lnTo>
                  <a:pt x="1146136" y="5150"/>
                </a:lnTo>
                <a:lnTo>
                  <a:pt x="1196362" y="8"/>
                </a:lnTo>
                <a:lnTo>
                  <a:pt x="1248161" y="1711"/>
                </a:lnTo>
                <a:lnTo>
                  <a:pt x="1298974" y="10703"/>
                </a:lnTo>
                <a:lnTo>
                  <a:pt x="1337196" y="23588"/>
                </a:lnTo>
                <a:lnTo>
                  <a:pt x="1368797" y="40620"/>
                </a:lnTo>
                <a:lnTo>
                  <a:pt x="1406309" y="22461"/>
                </a:lnTo>
                <a:lnTo>
                  <a:pt x="1449407" y="9584"/>
                </a:lnTo>
                <a:lnTo>
                  <a:pt x="1496208" y="2070"/>
                </a:lnTo>
                <a:lnTo>
                  <a:pt x="1544827" y="0"/>
                </a:lnTo>
                <a:lnTo>
                  <a:pt x="1593378" y="3452"/>
                </a:lnTo>
                <a:lnTo>
                  <a:pt x="1639979" y="12507"/>
                </a:lnTo>
                <a:lnTo>
                  <a:pt x="1682744" y="27246"/>
                </a:lnTo>
                <a:lnTo>
                  <a:pt x="1731693" y="57550"/>
                </a:lnTo>
                <a:lnTo>
                  <a:pt x="1757935" y="94614"/>
                </a:lnTo>
                <a:lnTo>
                  <a:pt x="1818374" y="107849"/>
                </a:lnTo>
                <a:lnTo>
                  <a:pt x="1868269" y="128153"/>
                </a:lnTo>
                <a:lnTo>
                  <a:pt x="1905982" y="154041"/>
                </a:lnTo>
                <a:lnTo>
                  <a:pt x="1929877" y="184030"/>
                </a:lnTo>
                <a:lnTo>
                  <a:pt x="1938317" y="216634"/>
                </a:lnTo>
                <a:lnTo>
                  <a:pt x="1929665" y="250369"/>
                </a:lnTo>
                <a:lnTo>
                  <a:pt x="1926682" y="256053"/>
                </a:lnTo>
                <a:lnTo>
                  <a:pt x="1922939" y="261622"/>
                </a:lnTo>
                <a:lnTo>
                  <a:pt x="1918463" y="267037"/>
                </a:lnTo>
                <a:lnTo>
                  <a:pt x="1955351" y="298873"/>
                </a:lnTo>
                <a:lnTo>
                  <a:pt x="1976650" y="333093"/>
                </a:lnTo>
                <a:lnTo>
                  <a:pt x="1982702" y="368343"/>
                </a:lnTo>
                <a:lnTo>
                  <a:pt x="1973852" y="403270"/>
                </a:lnTo>
                <a:lnTo>
                  <a:pt x="1950441" y="436519"/>
                </a:lnTo>
                <a:lnTo>
                  <a:pt x="1912813" y="466738"/>
                </a:lnTo>
                <a:lnTo>
                  <a:pt x="1861311" y="492571"/>
                </a:lnTo>
                <a:lnTo>
                  <a:pt x="1792614" y="513252"/>
                </a:lnTo>
                <a:lnTo>
                  <a:pt x="1755081" y="520005"/>
                </a:lnTo>
                <a:lnTo>
                  <a:pt x="1716030" y="524235"/>
                </a:lnTo>
                <a:lnTo>
                  <a:pt x="1709024" y="555703"/>
                </a:lnTo>
                <a:lnTo>
                  <a:pt x="1657746" y="610072"/>
                </a:lnTo>
                <a:lnTo>
                  <a:pt x="1616660" y="631325"/>
                </a:lnTo>
                <a:lnTo>
                  <a:pt x="1567399" y="647526"/>
                </a:lnTo>
                <a:lnTo>
                  <a:pt x="1511556" y="657851"/>
                </a:lnTo>
                <a:lnTo>
                  <a:pt x="1450724" y="661475"/>
                </a:lnTo>
                <a:lnTo>
                  <a:pt x="1413739" y="660135"/>
                </a:lnTo>
                <a:lnTo>
                  <a:pt x="1377649" y="656167"/>
                </a:lnTo>
                <a:lnTo>
                  <a:pt x="1342972" y="649647"/>
                </a:lnTo>
                <a:lnTo>
                  <a:pt x="1310227" y="640652"/>
                </a:lnTo>
                <a:lnTo>
                  <a:pt x="1289323" y="667558"/>
                </a:lnTo>
                <a:lnTo>
                  <a:pt x="1224475" y="711947"/>
                </a:lnTo>
                <a:lnTo>
                  <a:pt x="1182712" y="728825"/>
                </a:lnTo>
                <a:lnTo>
                  <a:pt x="1136177" y="741754"/>
                </a:lnTo>
                <a:lnTo>
                  <a:pt x="1085960" y="750432"/>
                </a:lnTo>
                <a:lnTo>
                  <a:pt x="1033153" y="754555"/>
                </a:lnTo>
                <a:lnTo>
                  <a:pt x="978845" y="753820"/>
                </a:lnTo>
                <a:lnTo>
                  <a:pt x="924127" y="747926"/>
                </a:lnTo>
                <a:lnTo>
                  <a:pt x="874586" y="737646"/>
                </a:lnTo>
                <a:lnTo>
                  <a:pt x="829492" y="723223"/>
                </a:lnTo>
                <a:lnTo>
                  <a:pt x="789790" y="705022"/>
                </a:lnTo>
                <a:lnTo>
                  <a:pt x="756430" y="683408"/>
                </a:lnTo>
                <a:lnTo>
                  <a:pt x="704822" y="696715"/>
                </a:lnTo>
                <a:lnTo>
                  <a:pt x="651219" y="705322"/>
                </a:lnTo>
                <a:lnTo>
                  <a:pt x="596620" y="709360"/>
                </a:lnTo>
                <a:lnTo>
                  <a:pt x="542026" y="708956"/>
                </a:lnTo>
                <a:lnTo>
                  <a:pt x="488438" y="704241"/>
                </a:lnTo>
                <a:lnTo>
                  <a:pt x="436854" y="695345"/>
                </a:lnTo>
                <a:lnTo>
                  <a:pt x="388276" y="682396"/>
                </a:lnTo>
                <a:lnTo>
                  <a:pt x="343705" y="665525"/>
                </a:lnTo>
                <a:lnTo>
                  <a:pt x="304139" y="644860"/>
                </a:lnTo>
                <a:lnTo>
                  <a:pt x="270581" y="620530"/>
                </a:lnTo>
                <a:lnTo>
                  <a:pt x="266838" y="617219"/>
                </a:lnTo>
                <a:lnTo>
                  <a:pt x="202880" y="615795"/>
                </a:lnTo>
                <a:lnTo>
                  <a:pt x="145056" y="604543"/>
                </a:lnTo>
                <a:lnTo>
                  <a:pt x="97021" y="584952"/>
                </a:lnTo>
                <a:lnTo>
                  <a:pt x="62430" y="558513"/>
                </a:lnTo>
                <a:lnTo>
                  <a:pt x="44607" y="504199"/>
                </a:lnTo>
                <a:lnTo>
                  <a:pt x="53585" y="482426"/>
                </a:lnTo>
                <a:lnTo>
                  <a:pt x="71392" y="462152"/>
                </a:lnTo>
                <a:lnTo>
                  <a:pt x="97547" y="444132"/>
                </a:lnTo>
                <a:lnTo>
                  <a:pt x="48330" y="423004"/>
                </a:lnTo>
                <a:lnTo>
                  <a:pt x="15424" y="395913"/>
                </a:lnTo>
                <a:lnTo>
                  <a:pt x="0" y="365195"/>
                </a:lnTo>
                <a:lnTo>
                  <a:pt x="3232" y="333188"/>
                </a:lnTo>
                <a:lnTo>
                  <a:pt x="26294" y="302229"/>
                </a:lnTo>
                <a:lnTo>
                  <a:pt x="90399" y="267430"/>
                </a:lnTo>
                <a:lnTo>
                  <a:pt x="132001" y="256825"/>
                </a:lnTo>
                <a:lnTo>
                  <a:pt x="177807" y="251474"/>
                </a:lnTo>
                <a:lnTo>
                  <a:pt x="179484" y="248026"/>
                </a:lnTo>
                <a:close/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195413" y="5945571"/>
            <a:ext cx="300557" cy="3005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49600" y="5971313"/>
            <a:ext cx="192183" cy="1921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809830" y="6169645"/>
            <a:ext cx="241011" cy="241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864016" y="6195388"/>
            <a:ext cx="132638" cy="1326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478182" y="6368489"/>
            <a:ext cx="181464" cy="1814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539142" y="6401006"/>
            <a:ext cx="59605" cy="59605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34" y="0"/>
                </a:moveTo>
                <a:lnTo>
                  <a:pt x="12785" y="1645"/>
                </a:lnTo>
                <a:lnTo>
                  <a:pt x="6131" y="6131"/>
                </a:lnTo>
                <a:lnTo>
                  <a:pt x="1645" y="12785"/>
                </a:lnTo>
                <a:lnTo>
                  <a:pt x="0" y="20933"/>
                </a:lnTo>
                <a:lnTo>
                  <a:pt x="1645" y="29082"/>
                </a:lnTo>
                <a:lnTo>
                  <a:pt x="6131" y="35736"/>
                </a:lnTo>
                <a:lnTo>
                  <a:pt x="12785" y="40222"/>
                </a:lnTo>
                <a:lnTo>
                  <a:pt x="20934" y="41868"/>
                </a:lnTo>
                <a:lnTo>
                  <a:pt x="29083" y="40222"/>
                </a:lnTo>
                <a:lnTo>
                  <a:pt x="35737" y="35736"/>
                </a:lnTo>
                <a:lnTo>
                  <a:pt x="40223" y="29082"/>
                </a:lnTo>
                <a:lnTo>
                  <a:pt x="41868" y="20933"/>
                </a:lnTo>
                <a:lnTo>
                  <a:pt x="40223" y="12785"/>
                </a:lnTo>
                <a:lnTo>
                  <a:pt x="35737" y="6131"/>
                </a:lnTo>
                <a:lnTo>
                  <a:pt x="29083" y="1645"/>
                </a:lnTo>
                <a:lnTo>
                  <a:pt x="20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539142" y="6401006"/>
            <a:ext cx="59605" cy="59605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41868" y="20933"/>
                </a:moveTo>
                <a:lnTo>
                  <a:pt x="40222" y="29082"/>
                </a:lnTo>
                <a:lnTo>
                  <a:pt x="35736" y="35736"/>
                </a:lnTo>
                <a:lnTo>
                  <a:pt x="29082" y="40222"/>
                </a:lnTo>
                <a:lnTo>
                  <a:pt x="20933" y="41868"/>
                </a:lnTo>
                <a:lnTo>
                  <a:pt x="12785" y="40222"/>
                </a:lnTo>
                <a:lnTo>
                  <a:pt x="6131" y="35736"/>
                </a:lnTo>
                <a:lnTo>
                  <a:pt x="1645" y="29082"/>
                </a:lnTo>
                <a:lnTo>
                  <a:pt x="0" y="20933"/>
                </a:lnTo>
                <a:lnTo>
                  <a:pt x="1645" y="12785"/>
                </a:lnTo>
                <a:lnTo>
                  <a:pt x="6131" y="6131"/>
                </a:lnTo>
                <a:lnTo>
                  <a:pt x="12785" y="1645"/>
                </a:lnTo>
                <a:lnTo>
                  <a:pt x="20933" y="0"/>
                </a:lnTo>
                <a:lnTo>
                  <a:pt x="29082" y="1645"/>
                </a:lnTo>
                <a:lnTo>
                  <a:pt x="35736" y="6131"/>
                </a:lnTo>
                <a:lnTo>
                  <a:pt x="40222" y="12785"/>
                </a:lnTo>
                <a:lnTo>
                  <a:pt x="41868" y="20933"/>
                </a:lnTo>
                <a:close/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327972" y="5576320"/>
            <a:ext cx="165269" cy="19868"/>
          </a:xfrm>
          <a:custGeom>
            <a:avLst/>
            <a:gdLst/>
            <a:ahLst/>
            <a:cxnLst/>
            <a:rect l="l" t="t" r="r" b="b"/>
            <a:pathLst>
              <a:path w="116204" h="13970">
                <a:moveTo>
                  <a:pt x="116171" y="13903"/>
                </a:moveTo>
                <a:lnTo>
                  <a:pt x="85850" y="13928"/>
                </a:lnTo>
                <a:lnTo>
                  <a:pt x="56041" y="11579"/>
                </a:lnTo>
                <a:lnTo>
                  <a:pt x="27254" y="6915"/>
                </a:lnTo>
                <a:lnTo>
                  <a:pt x="0" y="0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566682" y="5812494"/>
            <a:ext cx="73152" cy="9934"/>
          </a:xfrm>
          <a:custGeom>
            <a:avLst/>
            <a:gdLst/>
            <a:ahLst/>
            <a:cxnLst/>
            <a:rect l="l" t="t" r="r" b="b"/>
            <a:pathLst>
              <a:path w="51434" h="6985">
                <a:moveTo>
                  <a:pt x="50827" y="0"/>
                </a:moveTo>
                <a:lnTo>
                  <a:pt x="38459" y="2308"/>
                </a:lnTo>
                <a:lnTo>
                  <a:pt x="25837" y="4191"/>
                </a:lnTo>
                <a:lnTo>
                  <a:pt x="13004" y="5641"/>
                </a:lnTo>
                <a:lnTo>
                  <a:pt x="0" y="6654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218311" y="5873304"/>
            <a:ext cx="44252" cy="43349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30625" y="30354"/>
                </a:moveTo>
                <a:lnTo>
                  <a:pt x="21805" y="23092"/>
                </a:lnTo>
                <a:lnTo>
                  <a:pt x="13750" y="15602"/>
                </a:lnTo>
                <a:lnTo>
                  <a:pt x="6476" y="7899"/>
                </a:lnTo>
                <a:lnTo>
                  <a:pt x="0" y="0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049933" y="5808821"/>
            <a:ext cx="18062" cy="47865"/>
          </a:xfrm>
          <a:custGeom>
            <a:avLst/>
            <a:gdLst/>
            <a:ahLst/>
            <a:cxnLst/>
            <a:rect l="l" t="t" r="r" b="b"/>
            <a:pathLst>
              <a:path w="12700" h="33654">
                <a:moveTo>
                  <a:pt x="12228" y="0"/>
                </a:moveTo>
                <a:lnTo>
                  <a:pt x="10446" y="8444"/>
                </a:lnTo>
                <a:lnTo>
                  <a:pt x="7810" y="16821"/>
                </a:lnTo>
                <a:lnTo>
                  <a:pt x="4326" y="25115"/>
                </a:lnTo>
                <a:lnTo>
                  <a:pt x="0" y="33307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413146" y="5516129"/>
            <a:ext cx="212231" cy="176107"/>
          </a:xfrm>
          <a:custGeom>
            <a:avLst/>
            <a:gdLst/>
            <a:ahLst/>
            <a:cxnLst/>
            <a:rect l="l" t="t" r="r" b="b"/>
            <a:pathLst>
              <a:path w="149225" h="123825">
                <a:moveTo>
                  <a:pt x="0" y="0"/>
                </a:moveTo>
                <a:lnTo>
                  <a:pt x="61789" y="21594"/>
                </a:lnTo>
                <a:lnTo>
                  <a:pt x="108773" y="50625"/>
                </a:lnTo>
                <a:lnTo>
                  <a:pt x="138651" y="85188"/>
                </a:lnTo>
                <a:lnTo>
                  <a:pt x="149122" y="123380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2818923" y="5327566"/>
            <a:ext cx="94827" cy="6683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66396" y="0"/>
                </a:moveTo>
                <a:lnTo>
                  <a:pt x="53789" y="13106"/>
                </a:lnTo>
                <a:lnTo>
                  <a:pt x="38410" y="25333"/>
                </a:lnTo>
                <a:lnTo>
                  <a:pt x="20424" y="36563"/>
                </a:lnTo>
                <a:lnTo>
                  <a:pt x="0" y="46677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2686764" y="5081247"/>
            <a:ext cx="5419" cy="31609"/>
          </a:xfrm>
          <a:custGeom>
            <a:avLst/>
            <a:gdLst/>
            <a:ahLst/>
            <a:cxnLst/>
            <a:rect l="l" t="t" r="r" b="b"/>
            <a:pathLst>
              <a:path w="3809" h="22225">
                <a:moveTo>
                  <a:pt x="0" y="0"/>
                </a:moveTo>
                <a:lnTo>
                  <a:pt x="2537" y="7272"/>
                </a:lnTo>
                <a:lnTo>
                  <a:pt x="3710" y="14655"/>
                </a:lnTo>
                <a:lnTo>
                  <a:pt x="3506" y="22044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2083696" y="5004691"/>
            <a:ext cx="48768" cy="40640"/>
          </a:xfrm>
          <a:custGeom>
            <a:avLst/>
            <a:gdLst/>
            <a:ahLst/>
            <a:cxnLst/>
            <a:rect l="l" t="t" r="r" b="b"/>
            <a:pathLst>
              <a:path w="34290" h="28575">
                <a:moveTo>
                  <a:pt x="0" y="28113"/>
                </a:moveTo>
                <a:lnTo>
                  <a:pt x="7008" y="20621"/>
                </a:lnTo>
                <a:lnTo>
                  <a:pt x="15036" y="13420"/>
                </a:lnTo>
                <a:lnTo>
                  <a:pt x="24049" y="6537"/>
                </a:lnTo>
                <a:lnTo>
                  <a:pt x="34014" y="0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1631232" y="5029247"/>
            <a:ext cx="23481" cy="35221"/>
          </a:xfrm>
          <a:custGeom>
            <a:avLst/>
            <a:gdLst/>
            <a:ahLst/>
            <a:cxnLst/>
            <a:rect l="l" t="t" r="r" b="b"/>
            <a:pathLst>
              <a:path w="16509" h="24764">
                <a:moveTo>
                  <a:pt x="0" y="24245"/>
                </a:moveTo>
                <a:lnTo>
                  <a:pt x="3021" y="17994"/>
                </a:lnTo>
                <a:lnTo>
                  <a:pt x="6781" y="11857"/>
                </a:lnTo>
                <a:lnTo>
                  <a:pt x="11270" y="5853"/>
                </a:lnTo>
                <a:lnTo>
                  <a:pt x="16474" y="0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100238" y="5075439"/>
            <a:ext cx="84892" cy="34318"/>
          </a:xfrm>
          <a:custGeom>
            <a:avLst/>
            <a:gdLst/>
            <a:ahLst/>
            <a:cxnLst/>
            <a:rect l="l" t="t" r="r" b="b"/>
            <a:pathLst>
              <a:path w="59690" h="24129">
                <a:moveTo>
                  <a:pt x="0" y="0"/>
                </a:moveTo>
                <a:lnTo>
                  <a:pt x="15917" y="5169"/>
                </a:lnTo>
                <a:lnTo>
                  <a:pt x="31186" y="10824"/>
                </a:lnTo>
                <a:lnTo>
                  <a:pt x="45765" y="16947"/>
                </a:lnTo>
                <a:lnTo>
                  <a:pt x="59613" y="23522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441480" y="5303162"/>
            <a:ext cx="15353" cy="35221"/>
          </a:xfrm>
          <a:custGeom>
            <a:avLst/>
            <a:gdLst/>
            <a:ahLst/>
            <a:cxnLst/>
            <a:rect l="l" t="t" r="r" b="b"/>
            <a:pathLst>
              <a:path w="10795" h="24764">
                <a:moveTo>
                  <a:pt x="10403" y="24748"/>
                </a:moveTo>
                <a:lnTo>
                  <a:pt x="7094" y="18644"/>
                </a:lnTo>
                <a:lnTo>
                  <a:pt x="4256" y="12480"/>
                </a:lnTo>
                <a:lnTo>
                  <a:pt x="1890" y="6263"/>
                </a:lnTo>
                <a:lnTo>
                  <a:pt x="0" y="0"/>
                </a:lnTo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728960" y="5042973"/>
            <a:ext cx="1538901" cy="763251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marR="7225" indent="54186" defTabSz="1300460" eaLnBrk="1" fontAlgn="auto" hangingPunct="1">
              <a:lnSpc>
                <a:spcPct val="109400"/>
              </a:lnSpc>
              <a:spcBef>
                <a:spcPts val="142"/>
              </a:spcBef>
              <a:spcAft>
                <a:spcPts val="0"/>
              </a:spcAft>
            </a:pPr>
            <a:r>
              <a:rPr sz="2276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Personal  </a:t>
            </a:r>
            <a:r>
              <a:rPr sz="2276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Real</a:t>
            </a:r>
            <a:r>
              <a:rPr sz="2276" spc="-12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2276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time</a:t>
            </a:r>
            <a:endParaRPr sz="2276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135689" y="9407455"/>
            <a:ext cx="183332" cy="228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24" defTabSz="1300460" eaLnBrk="1" fontAlgn="auto" hangingPunct="1">
              <a:lnSpc>
                <a:spcPts val="1870"/>
              </a:lnSpc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sz="156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pPr marL="36124" defTabSz="1300460" eaLnBrk="1" fontAlgn="auto" hangingPunct="1">
                <a:lnSpc>
                  <a:spcPts val="1870"/>
                </a:lnSpc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sz="1564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541867"/>
            <a:ext cx="11090204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360" y="361245"/>
            <a:ext cx="11037824" cy="893734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>
              <a:spcBef>
                <a:spcPts val="142"/>
              </a:spcBef>
              <a:tabLst>
                <a:tab pos="7041447" algn="l"/>
              </a:tabLst>
            </a:pPr>
            <a:r>
              <a:rPr sz="5689" spc="-7" dirty="0"/>
              <a:t>What kind of</a:t>
            </a:r>
            <a:r>
              <a:rPr sz="5689" spc="28" dirty="0"/>
              <a:t> </a:t>
            </a:r>
            <a:r>
              <a:rPr sz="5689" spc="-7" dirty="0"/>
              <a:t>data</a:t>
            </a:r>
            <a:r>
              <a:rPr sz="5689" spc="14" dirty="0"/>
              <a:t> </a:t>
            </a:r>
            <a:r>
              <a:rPr sz="5689" spc="-7" dirty="0"/>
              <a:t>is	necessary?</a:t>
            </a:r>
            <a:endParaRPr sz="5689"/>
          </a:p>
        </p:txBody>
      </p:sp>
      <p:sp>
        <p:nvSpPr>
          <p:cNvPr id="4" name="object 4"/>
          <p:cNvSpPr/>
          <p:nvPr/>
        </p:nvSpPr>
        <p:spPr>
          <a:xfrm>
            <a:off x="203774" y="3441511"/>
            <a:ext cx="12801025" cy="5370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733" y="3474025"/>
            <a:ext cx="12740188" cy="5248882"/>
          </a:xfrm>
          <a:custGeom>
            <a:avLst/>
            <a:gdLst/>
            <a:ahLst/>
            <a:cxnLst/>
            <a:rect l="l" t="t" r="r" b="b"/>
            <a:pathLst>
              <a:path w="8957945" h="3690620">
                <a:moveTo>
                  <a:pt x="0" y="3075283"/>
                </a:moveTo>
                <a:lnTo>
                  <a:pt x="0" y="615071"/>
                </a:lnTo>
                <a:lnTo>
                  <a:pt x="1850" y="567003"/>
                </a:lnTo>
                <a:lnTo>
                  <a:pt x="7310" y="519948"/>
                </a:lnTo>
                <a:lnTo>
                  <a:pt x="16244" y="474041"/>
                </a:lnTo>
                <a:lnTo>
                  <a:pt x="28514" y="429419"/>
                </a:lnTo>
                <a:lnTo>
                  <a:pt x="43984" y="386219"/>
                </a:lnTo>
                <a:lnTo>
                  <a:pt x="62516" y="344578"/>
                </a:lnTo>
                <a:lnTo>
                  <a:pt x="83975" y="304633"/>
                </a:lnTo>
                <a:lnTo>
                  <a:pt x="108223" y="266519"/>
                </a:lnTo>
                <a:lnTo>
                  <a:pt x="135124" y="230375"/>
                </a:lnTo>
                <a:lnTo>
                  <a:pt x="164541" y="196337"/>
                </a:lnTo>
                <a:lnTo>
                  <a:pt x="196337" y="164541"/>
                </a:lnTo>
                <a:lnTo>
                  <a:pt x="230375" y="135124"/>
                </a:lnTo>
                <a:lnTo>
                  <a:pt x="266519" y="108223"/>
                </a:lnTo>
                <a:lnTo>
                  <a:pt x="304633" y="83975"/>
                </a:lnTo>
                <a:lnTo>
                  <a:pt x="344578" y="62516"/>
                </a:lnTo>
                <a:lnTo>
                  <a:pt x="386219" y="43984"/>
                </a:lnTo>
                <a:lnTo>
                  <a:pt x="429419" y="28514"/>
                </a:lnTo>
                <a:lnTo>
                  <a:pt x="474041" y="16244"/>
                </a:lnTo>
                <a:lnTo>
                  <a:pt x="519948" y="7310"/>
                </a:lnTo>
                <a:lnTo>
                  <a:pt x="567003" y="1850"/>
                </a:lnTo>
                <a:lnTo>
                  <a:pt x="615071" y="0"/>
                </a:lnTo>
                <a:lnTo>
                  <a:pt x="8342787" y="0"/>
                </a:lnTo>
                <a:lnTo>
                  <a:pt x="8390854" y="1850"/>
                </a:lnTo>
                <a:lnTo>
                  <a:pt x="8437910" y="7310"/>
                </a:lnTo>
                <a:lnTo>
                  <a:pt x="8483817" y="16244"/>
                </a:lnTo>
                <a:lnTo>
                  <a:pt x="8528439" y="28514"/>
                </a:lnTo>
                <a:lnTo>
                  <a:pt x="8571639" y="43984"/>
                </a:lnTo>
                <a:lnTo>
                  <a:pt x="8613280" y="62516"/>
                </a:lnTo>
                <a:lnTo>
                  <a:pt x="8653225" y="83975"/>
                </a:lnTo>
                <a:lnTo>
                  <a:pt x="8691338" y="108223"/>
                </a:lnTo>
                <a:lnTo>
                  <a:pt x="8727483" y="135124"/>
                </a:lnTo>
                <a:lnTo>
                  <a:pt x="8761521" y="164541"/>
                </a:lnTo>
                <a:lnTo>
                  <a:pt x="8793317" y="196337"/>
                </a:lnTo>
                <a:lnTo>
                  <a:pt x="8822734" y="230375"/>
                </a:lnTo>
                <a:lnTo>
                  <a:pt x="8849635" y="266519"/>
                </a:lnTo>
                <a:lnTo>
                  <a:pt x="8873883" y="304633"/>
                </a:lnTo>
                <a:lnTo>
                  <a:pt x="8895342" y="344578"/>
                </a:lnTo>
                <a:lnTo>
                  <a:pt x="8913874" y="386219"/>
                </a:lnTo>
                <a:lnTo>
                  <a:pt x="8929344" y="429419"/>
                </a:lnTo>
                <a:lnTo>
                  <a:pt x="8941614" y="474041"/>
                </a:lnTo>
                <a:lnTo>
                  <a:pt x="8950547" y="519948"/>
                </a:lnTo>
                <a:lnTo>
                  <a:pt x="8956008" y="567003"/>
                </a:lnTo>
                <a:lnTo>
                  <a:pt x="8957858" y="615071"/>
                </a:lnTo>
                <a:lnTo>
                  <a:pt x="8957858" y="3075283"/>
                </a:lnTo>
                <a:lnTo>
                  <a:pt x="8956008" y="3123350"/>
                </a:lnTo>
                <a:lnTo>
                  <a:pt x="8950547" y="3170406"/>
                </a:lnTo>
                <a:lnTo>
                  <a:pt x="8941614" y="3216313"/>
                </a:lnTo>
                <a:lnTo>
                  <a:pt x="8929344" y="3260935"/>
                </a:lnTo>
                <a:lnTo>
                  <a:pt x="8913874" y="3304135"/>
                </a:lnTo>
                <a:lnTo>
                  <a:pt x="8895342" y="3345776"/>
                </a:lnTo>
                <a:lnTo>
                  <a:pt x="8873883" y="3385721"/>
                </a:lnTo>
                <a:lnTo>
                  <a:pt x="8849635" y="3423834"/>
                </a:lnTo>
                <a:lnTo>
                  <a:pt x="8822734" y="3459979"/>
                </a:lnTo>
                <a:lnTo>
                  <a:pt x="8793317" y="3494017"/>
                </a:lnTo>
                <a:lnTo>
                  <a:pt x="8761521" y="3525813"/>
                </a:lnTo>
                <a:lnTo>
                  <a:pt x="8727483" y="3555230"/>
                </a:lnTo>
                <a:lnTo>
                  <a:pt x="8691338" y="3582131"/>
                </a:lnTo>
                <a:lnTo>
                  <a:pt x="8653225" y="3606379"/>
                </a:lnTo>
                <a:lnTo>
                  <a:pt x="8613280" y="3627838"/>
                </a:lnTo>
                <a:lnTo>
                  <a:pt x="8571639" y="3646370"/>
                </a:lnTo>
                <a:lnTo>
                  <a:pt x="8528439" y="3661840"/>
                </a:lnTo>
                <a:lnTo>
                  <a:pt x="8483817" y="3674110"/>
                </a:lnTo>
                <a:lnTo>
                  <a:pt x="8437910" y="3683043"/>
                </a:lnTo>
                <a:lnTo>
                  <a:pt x="8390854" y="3688504"/>
                </a:lnTo>
                <a:lnTo>
                  <a:pt x="8342787" y="3690354"/>
                </a:lnTo>
                <a:lnTo>
                  <a:pt x="615071" y="3690354"/>
                </a:lnTo>
                <a:lnTo>
                  <a:pt x="567003" y="3688504"/>
                </a:lnTo>
                <a:lnTo>
                  <a:pt x="519948" y="3683043"/>
                </a:lnTo>
                <a:lnTo>
                  <a:pt x="474041" y="3674110"/>
                </a:lnTo>
                <a:lnTo>
                  <a:pt x="429419" y="3661840"/>
                </a:lnTo>
                <a:lnTo>
                  <a:pt x="386219" y="3646370"/>
                </a:lnTo>
                <a:lnTo>
                  <a:pt x="344578" y="3627838"/>
                </a:lnTo>
                <a:lnTo>
                  <a:pt x="304633" y="3606379"/>
                </a:lnTo>
                <a:lnTo>
                  <a:pt x="266519" y="3582131"/>
                </a:lnTo>
                <a:lnTo>
                  <a:pt x="230375" y="3555230"/>
                </a:lnTo>
                <a:lnTo>
                  <a:pt x="196337" y="3525813"/>
                </a:lnTo>
                <a:lnTo>
                  <a:pt x="164541" y="3494017"/>
                </a:lnTo>
                <a:lnTo>
                  <a:pt x="135124" y="3459979"/>
                </a:lnTo>
                <a:lnTo>
                  <a:pt x="108223" y="3423834"/>
                </a:lnTo>
                <a:lnTo>
                  <a:pt x="83975" y="3385721"/>
                </a:lnTo>
                <a:lnTo>
                  <a:pt x="62516" y="3345776"/>
                </a:lnTo>
                <a:lnTo>
                  <a:pt x="43984" y="3304135"/>
                </a:lnTo>
                <a:lnTo>
                  <a:pt x="28514" y="3260935"/>
                </a:lnTo>
                <a:lnTo>
                  <a:pt x="16244" y="3216313"/>
                </a:lnTo>
                <a:lnTo>
                  <a:pt x="7310" y="3170406"/>
                </a:lnTo>
                <a:lnTo>
                  <a:pt x="1850" y="3123350"/>
                </a:lnTo>
                <a:lnTo>
                  <a:pt x="0" y="3075283"/>
                </a:lnTo>
                <a:close/>
              </a:path>
            </a:pathLst>
          </a:custGeom>
          <a:ln w="9525">
            <a:solidFill>
              <a:srgbClr val="000514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1681" y="3034454"/>
            <a:ext cx="7946475" cy="1347770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3413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Regional </a:t>
            </a:r>
            <a:r>
              <a:rPr sz="3413" spc="-2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Data</a:t>
            </a:r>
            <a:r>
              <a:rPr sz="3413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3413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(RD)</a:t>
            </a:r>
            <a:endParaRPr sz="3413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marL="4208432" defTabSz="1300460" eaLnBrk="1" fontAlgn="auto" hangingPunct="1">
              <a:spcBef>
                <a:spcPts val="3157"/>
              </a:spcBef>
              <a:spcAft>
                <a:spcPts val="0"/>
              </a:spcAft>
            </a:pPr>
            <a:r>
              <a:rPr sz="2560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with </a:t>
            </a:r>
            <a:r>
              <a:rPr sz="2560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Global</a:t>
            </a:r>
            <a:r>
              <a:rPr sz="2560" spc="-85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2560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Attribute</a:t>
            </a:r>
            <a:endParaRPr sz="256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882" y="4583914"/>
            <a:ext cx="6567017" cy="1869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9844" y="4616430"/>
            <a:ext cx="6445504" cy="1747520"/>
          </a:xfrm>
          <a:custGeom>
            <a:avLst/>
            <a:gdLst/>
            <a:ahLst/>
            <a:cxnLst/>
            <a:rect l="l" t="t" r="r" b="b"/>
            <a:pathLst>
              <a:path w="4531995" h="1228725">
                <a:moveTo>
                  <a:pt x="2265854" y="0"/>
                </a:moveTo>
                <a:lnTo>
                  <a:pt x="2211495" y="175"/>
                </a:lnTo>
                <a:lnTo>
                  <a:pt x="2048667" y="2811"/>
                </a:lnTo>
                <a:lnTo>
                  <a:pt x="1886745" y="8608"/>
                </a:lnTo>
                <a:lnTo>
                  <a:pt x="1779636" y="14230"/>
                </a:lnTo>
                <a:lnTo>
                  <a:pt x="1673433" y="21258"/>
                </a:lnTo>
                <a:lnTo>
                  <a:pt x="1568338" y="29691"/>
                </a:lnTo>
                <a:lnTo>
                  <a:pt x="1464551" y="39529"/>
                </a:lnTo>
                <a:lnTo>
                  <a:pt x="1362274" y="50774"/>
                </a:lnTo>
                <a:lnTo>
                  <a:pt x="1261708" y="63423"/>
                </a:lnTo>
                <a:lnTo>
                  <a:pt x="1163056" y="77478"/>
                </a:lnTo>
                <a:lnTo>
                  <a:pt x="1066517" y="92939"/>
                </a:lnTo>
                <a:lnTo>
                  <a:pt x="972294" y="109805"/>
                </a:lnTo>
                <a:lnTo>
                  <a:pt x="926113" y="118765"/>
                </a:lnTo>
                <a:lnTo>
                  <a:pt x="880587" y="128077"/>
                </a:lnTo>
                <a:lnTo>
                  <a:pt x="835741" y="137740"/>
                </a:lnTo>
                <a:lnTo>
                  <a:pt x="791599" y="147754"/>
                </a:lnTo>
                <a:lnTo>
                  <a:pt x="748187" y="158119"/>
                </a:lnTo>
                <a:lnTo>
                  <a:pt x="705530" y="168836"/>
                </a:lnTo>
                <a:lnTo>
                  <a:pt x="663653" y="179905"/>
                </a:lnTo>
                <a:lnTo>
                  <a:pt x="604692" y="196487"/>
                </a:lnTo>
                <a:lnTo>
                  <a:pt x="548474" y="213511"/>
                </a:lnTo>
                <a:lnTo>
                  <a:pt x="494997" y="230954"/>
                </a:lnTo>
                <a:lnTo>
                  <a:pt x="444263" y="248797"/>
                </a:lnTo>
                <a:lnTo>
                  <a:pt x="396272" y="267017"/>
                </a:lnTo>
                <a:lnTo>
                  <a:pt x="351023" y="285594"/>
                </a:lnTo>
                <a:lnTo>
                  <a:pt x="308516" y="304507"/>
                </a:lnTo>
                <a:lnTo>
                  <a:pt x="268752" y="323735"/>
                </a:lnTo>
                <a:lnTo>
                  <a:pt x="231730" y="343257"/>
                </a:lnTo>
                <a:lnTo>
                  <a:pt x="197450" y="363052"/>
                </a:lnTo>
                <a:lnTo>
                  <a:pt x="137118" y="403376"/>
                </a:lnTo>
                <a:lnTo>
                  <a:pt x="87755" y="444541"/>
                </a:lnTo>
                <a:lnTo>
                  <a:pt x="49362" y="486377"/>
                </a:lnTo>
                <a:lnTo>
                  <a:pt x="21938" y="528717"/>
                </a:lnTo>
                <a:lnTo>
                  <a:pt x="5484" y="571393"/>
                </a:lnTo>
                <a:lnTo>
                  <a:pt x="0" y="614237"/>
                </a:lnTo>
                <a:lnTo>
                  <a:pt x="1371" y="635670"/>
                </a:lnTo>
                <a:lnTo>
                  <a:pt x="12340" y="678451"/>
                </a:lnTo>
                <a:lnTo>
                  <a:pt x="34279" y="720980"/>
                </a:lnTo>
                <a:lnTo>
                  <a:pt x="67188" y="763089"/>
                </a:lnTo>
                <a:lnTo>
                  <a:pt x="111065" y="804610"/>
                </a:lnTo>
                <a:lnTo>
                  <a:pt x="165913" y="845376"/>
                </a:lnTo>
                <a:lnTo>
                  <a:pt x="231730" y="885218"/>
                </a:lnTo>
                <a:lnTo>
                  <a:pt x="268752" y="904739"/>
                </a:lnTo>
                <a:lnTo>
                  <a:pt x="308516" y="923967"/>
                </a:lnTo>
                <a:lnTo>
                  <a:pt x="351023" y="942881"/>
                </a:lnTo>
                <a:lnTo>
                  <a:pt x="396272" y="961458"/>
                </a:lnTo>
                <a:lnTo>
                  <a:pt x="444263" y="979678"/>
                </a:lnTo>
                <a:lnTo>
                  <a:pt x="494997" y="997520"/>
                </a:lnTo>
                <a:lnTo>
                  <a:pt x="548474" y="1014964"/>
                </a:lnTo>
                <a:lnTo>
                  <a:pt x="604692" y="1031987"/>
                </a:lnTo>
                <a:lnTo>
                  <a:pt x="663653" y="1048570"/>
                </a:lnTo>
                <a:lnTo>
                  <a:pt x="705530" y="1059638"/>
                </a:lnTo>
                <a:lnTo>
                  <a:pt x="748187" y="1070355"/>
                </a:lnTo>
                <a:lnTo>
                  <a:pt x="791599" y="1080721"/>
                </a:lnTo>
                <a:lnTo>
                  <a:pt x="835741" y="1090735"/>
                </a:lnTo>
                <a:lnTo>
                  <a:pt x="880587" y="1100398"/>
                </a:lnTo>
                <a:lnTo>
                  <a:pt x="926113" y="1109709"/>
                </a:lnTo>
                <a:lnTo>
                  <a:pt x="972294" y="1118669"/>
                </a:lnTo>
                <a:lnTo>
                  <a:pt x="1019103" y="1127278"/>
                </a:lnTo>
                <a:lnTo>
                  <a:pt x="1114510" y="1143442"/>
                </a:lnTo>
                <a:lnTo>
                  <a:pt x="1212130" y="1158199"/>
                </a:lnTo>
                <a:lnTo>
                  <a:pt x="1311765" y="1171552"/>
                </a:lnTo>
                <a:lnTo>
                  <a:pt x="1413211" y="1183499"/>
                </a:lnTo>
                <a:lnTo>
                  <a:pt x="1516268" y="1194040"/>
                </a:lnTo>
                <a:lnTo>
                  <a:pt x="1620734" y="1203176"/>
                </a:lnTo>
                <a:lnTo>
                  <a:pt x="1726409" y="1210906"/>
                </a:lnTo>
                <a:lnTo>
                  <a:pt x="1833090" y="1217231"/>
                </a:lnTo>
                <a:lnTo>
                  <a:pt x="1940576" y="1222150"/>
                </a:lnTo>
                <a:lnTo>
                  <a:pt x="2102876" y="1226894"/>
                </a:lnTo>
                <a:lnTo>
                  <a:pt x="2265854" y="1228475"/>
                </a:lnTo>
                <a:lnTo>
                  <a:pt x="2428833" y="1226894"/>
                </a:lnTo>
                <a:lnTo>
                  <a:pt x="2591133" y="1222150"/>
                </a:lnTo>
                <a:lnTo>
                  <a:pt x="2698619" y="1217231"/>
                </a:lnTo>
                <a:lnTo>
                  <a:pt x="2805300" y="1210906"/>
                </a:lnTo>
                <a:lnTo>
                  <a:pt x="2910975" y="1203176"/>
                </a:lnTo>
                <a:lnTo>
                  <a:pt x="3015441" y="1194040"/>
                </a:lnTo>
                <a:lnTo>
                  <a:pt x="3118498" y="1183499"/>
                </a:lnTo>
                <a:lnTo>
                  <a:pt x="3219944" y="1171552"/>
                </a:lnTo>
                <a:lnTo>
                  <a:pt x="3319578" y="1158199"/>
                </a:lnTo>
                <a:lnTo>
                  <a:pt x="3417199" y="1143442"/>
                </a:lnTo>
                <a:lnTo>
                  <a:pt x="3512605" y="1127278"/>
                </a:lnTo>
                <a:lnTo>
                  <a:pt x="3559415" y="1118669"/>
                </a:lnTo>
                <a:lnTo>
                  <a:pt x="3605596" y="1109709"/>
                </a:lnTo>
                <a:lnTo>
                  <a:pt x="3651122" y="1100398"/>
                </a:lnTo>
                <a:lnTo>
                  <a:pt x="3695968" y="1090735"/>
                </a:lnTo>
                <a:lnTo>
                  <a:pt x="3740110" y="1080721"/>
                </a:lnTo>
                <a:lnTo>
                  <a:pt x="3783522" y="1070355"/>
                </a:lnTo>
                <a:lnTo>
                  <a:pt x="3826179" y="1059638"/>
                </a:lnTo>
                <a:lnTo>
                  <a:pt x="3868056" y="1048570"/>
                </a:lnTo>
                <a:lnTo>
                  <a:pt x="3927017" y="1031987"/>
                </a:lnTo>
                <a:lnTo>
                  <a:pt x="3983235" y="1014964"/>
                </a:lnTo>
                <a:lnTo>
                  <a:pt x="4036712" y="997520"/>
                </a:lnTo>
                <a:lnTo>
                  <a:pt x="4087446" y="979678"/>
                </a:lnTo>
                <a:lnTo>
                  <a:pt x="4135437" y="961458"/>
                </a:lnTo>
                <a:lnTo>
                  <a:pt x="4180686" y="942881"/>
                </a:lnTo>
                <a:lnTo>
                  <a:pt x="4223193" y="923967"/>
                </a:lnTo>
                <a:lnTo>
                  <a:pt x="4262957" y="904739"/>
                </a:lnTo>
                <a:lnTo>
                  <a:pt x="4299979" y="885218"/>
                </a:lnTo>
                <a:lnTo>
                  <a:pt x="4334259" y="865423"/>
                </a:lnTo>
                <a:lnTo>
                  <a:pt x="4394591" y="825098"/>
                </a:lnTo>
                <a:lnTo>
                  <a:pt x="4443954" y="783934"/>
                </a:lnTo>
                <a:lnTo>
                  <a:pt x="4482347" y="742097"/>
                </a:lnTo>
                <a:lnTo>
                  <a:pt x="4509770" y="699757"/>
                </a:lnTo>
                <a:lnTo>
                  <a:pt x="4526225" y="657081"/>
                </a:lnTo>
                <a:lnTo>
                  <a:pt x="4531709" y="614237"/>
                </a:lnTo>
                <a:lnTo>
                  <a:pt x="4530338" y="592805"/>
                </a:lnTo>
                <a:lnTo>
                  <a:pt x="4519369" y="550024"/>
                </a:lnTo>
                <a:lnTo>
                  <a:pt x="4497430" y="507495"/>
                </a:lnTo>
                <a:lnTo>
                  <a:pt x="4464521" y="465385"/>
                </a:lnTo>
                <a:lnTo>
                  <a:pt x="4420643" y="423864"/>
                </a:lnTo>
                <a:lnTo>
                  <a:pt x="4365796" y="383099"/>
                </a:lnTo>
                <a:lnTo>
                  <a:pt x="4299979" y="343257"/>
                </a:lnTo>
                <a:lnTo>
                  <a:pt x="4262957" y="323735"/>
                </a:lnTo>
                <a:lnTo>
                  <a:pt x="4223193" y="304507"/>
                </a:lnTo>
                <a:lnTo>
                  <a:pt x="4180686" y="285594"/>
                </a:lnTo>
                <a:lnTo>
                  <a:pt x="4135437" y="267017"/>
                </a:lnTo>
                <a:lnTo>
                  <a:pt x="4087446" y="248797"/>
                </a:lnTo>
                <a:lnTo>
                  <a:pt x="4036712" y="230954"/>
                </a:lnTo>
                <a:lnTo>
                  <a:pt x="3983235" y="213511"/>
                </a:lnTo>
                <a:lnTo>
                  <a:pt x="3927017" y="196487"/>
                </a:lnTo>
                <a:lnTo>
                  <a:pt x="3868056" y="179905"/>
                </a:lnTo>
                <a:lnTo>
                  <a:pt x="3826179" y="168836"/>
                </a:lnTo>
                <a:lnTo>
                  <a:pt x="3783522" y="158119"/>
                </a:lnTo>
                <a:lnTo>
                  <a:pt x="3740110" y="147754"/>
                </a:lnTo>
                <a:lnTo>
                  <a:pt x="3695968" y="137740"/>
                </a:lnTo>
                <a:lnTo>
                  <a:pt x="3651122" y="128077"/>
                </a:lnTo>
                <a:lnTo>
                  <a:pt x="3605596" y="118765"/>
                </a:lnTo>
                <a:lnTo>
                  <a:pt x="3559415" y="109805"/>
                </a:lnTo>
                <a:lnTo>
                  <a:pt x="3465192" y="92939"/>
                </a:lnTo>
                <a:lnTo>
                  <a:pt x="3368653" y="77478"/>
                </a:lnTo>
                <a:lnTo>
                  <a:pt x="3270000" y="63423"/>
                </a:lnTo>
                <a:lnTo>
                  <a:pt x="3169435" y="50774"/>
                </a:lnTo>
                <a:lnTo>
                  <a:pt x="3067158" y="39529"/>
                </a:lnTo>
                <a:lnTo>
                  <a:pt x="2963371" y="29691"/>
                </a:lnTo>
                <a:lnTo>
                  <a:pt x="2858276" y="21258"/>
                </a:lnTo>
                <a:lnTo>
                  <a:pt x="2752073" y="14230"/>
                </a:lnTo>
                <a:lnTo>
                  <a:pt x="2644964" y="8608"/>
                </a:lnTo>
                <a:lnTo>
                  <a:pt x="2483042" y="2811"/>
                </a:lnTo>
                <a:lnTo>
                  <a:pt x="2320214" y="175"/>
                </a:lnTo>
                <a:lnTo>
                  <a:pt x="2265854" y="0"/>
                </a:lnTo>
                <a:close/>
              </a:path>
            </a:pathLst>
          </a:custGeom>
          <a:solidFill>
            <a:srgbClr val="D3FFE2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844" y="4616429"/>
            <a:ext cx="6445504" cy="1747520"/>
          </a:xfrm>
          <a:custGeom>
            <a:avLst/>
            <a:gdLst/>
            <a:ahLst/>
            <a:cxnLst/>
            <a:rect l="l" t="t" r="r" b="b"/>
            <a:pathLst>
              <a:path w="4531995" h="1228725">
                <a:moveTo>
                  <a:pt x="3868056" y="179906"/>
                </a:moveTo>
                <a:lnTo>
                  <a:pt x="3927017" y="196488"/>
                </a:lnTo>
                <a:lnTo>
                  <a:pt x="3983236" y="213512"/>
                </a:lnTo>
                <a:lnTo>
                  <a:pt x="4036712" y="230955"/>
                </a:lnTo>
                <a:lnTo>
                  <a:pt x="4087446" y="248797"/>
                </a:lnTo>
                <a:lnTo>
                  <a:pt x="4135437" y="267017"/>
                </a:lnTo>
                <a:lnTo>
                  <a:pt x="4180686" y="285595"/>
                </a:lnTo>
                <a:lnTo>
                  <a:pt x="4223193" y="304508"/>
                </a:lnTo>
                <a:lnTo>
                  <a:pt x="4262957" y="323736"/>
                </a:lnTo>
                <a:lnTo>
                  <a:pt x="4299979" y="343258"/>
                </a:lnTo>
                <a:lnTo>
                  <a:pt x="4334259" y="363052"/>
                </a:lnTo>
                <a:lnTo>
                  <a:pt x="4394591" y="403377"/>
                </a:lnTo>
                <a:lnTo>
                  <a:pt x="4443954" y="444541"/>
                </a:lnTo>
                <a:lnTo>
                  <a:pt x="4482347" y="486377"/>
                </a:lnTo>
                <a:lnTo>
                  <a:pt x="4509771" y="528717"/>
                </a:lnTo>
                <a:lnTo>
                  <a:pt x="4526225" y="571394"/>
                </a:lnTo>
                <a:lnTo>
                  <a:pt x="4531710" y="614237"/>
                </a:lnTo>
                <a:lnTo>
                  <a:pt x="4530339" y="635670"/>
                </a:lnTo>
                <a:lnTo>
                  <a:pt x="4519369" y="678451"/>
                </a:lnTo>
                <a:lnTo>
                  <a:pt x="4497430" y="720980"/>
                </a:lnTo>
                <a:lnTo>
                  <a:pt x="4464522" y="763089"/>
                </a:lnTo>
                <a:lnTo>
                  <a:pt x="4420644" y="804610"/>
                </a:lnTo>
                <a:lnTo>
                  <a:pt x="4365796" y="845376"/>
                </a:lnTo>
                <a:lnTo>
                  <a:pt x="4299979" y="885217"/>
                </a:lnTo>
                <a:lnTo>
                  <a:pt x="4262957" y="904739"/>
                </a:lnTo>
                <a:lnTo>
                  <a:pt x="4223193" y="923967"/>
                </a:lnTo>
                <a:lnTo>
                  <a:pt x="4180686" y="942880"/>
                </a:lnTo>
                <a:lnTo>
                  <a:pt x="4135437" y="961457"/>
                </a:lnTo>
                <a:lnTo>
                  <a:pt x="4087446" y="979678"/>
                </a:lnTo>
                <a:lnTo>
                  <a:pt x="4036712" y="997520"/>
                </a:lnTo>
                <a:lnTo>
                  <a:pt x="3983236" y="1014963"/>
                </a:lnTo>
                <a:lnTo>
                  <a:pt x="3927017" y="1031987"/>
                </a:lnTo>
                <a:lnTo>
                  <a:pt x="3868056" y="1048569"/>
                </a:lnTo>
                <a:lnTo>
                  <a:pt x="3826179" y="1059638"/>
                </a:lnTo>
                <a:lnTo>
                  <a:pt x="3783522" y="1070355"/>
                </a:lnTo>
                <a:lnTo>
                  <a:pt x="3740110" y="1080720"/>
                </a:lnTo>
                <a:lnTo>
                  <a:pt x="3695968" y="1090735"/>
                </a:lnTo>
                <a:lnTo>
                  <a:pt x="3651122" y="1100398"/>
                </a:lnTo>
                <a:lnTo>
                  <a:pt x="3605596" y="1109709"/>
                </a:lnTo>
                <a:lnTo>
                  <a:pt x="3559415" y="1118669"/>
                </a:lnTo>
                <a:lnTo>
                  <a:pt x="3512605" y="1127278"/>
                </a:lnTo>
                <a:lnTo>
                  <a:pt x="3465192" y="1135535"/>
                </a:lnTo>
                <a:lnTo>
                  <a:pt x="3417199" y="1143441"/>
                </a:lnTo>
                <a:lnTo>
                  <a:pt x="3368653" y="1150996"/>
                </a:lnTo>
                <a:lnTo>
                  <a:pt x="3319578" y="1158199"/>
                </a:lnTo>
                <a:lnTo>
                  <a:pt x="3270000" y="1165051"/>
                </a:lnTo>
                <a:lnTo>
                  <a:pt x="3219944" y="1171552"/>
                </a:lnTo>
                <a:lnTo>
                  <a:pt x="3169435" y="1177701"/>
                </a:lnTo>
                <a:lnTo>
                  <a:pt x="3118498" y="1183499"/>
                </a:lnTo>
                <a:lnTo>
                  <a:pt x="3067158" y="1188945"/>
                </a:lnTo>
                <a:lnTo>
                  <a:pt x="3015441" y="1194040"/>
                </a:lnTo>
                <a:lnTo>
                  <a:pt x="2963371" y="1198784"/>
                </a:lnTo>
                <a:lnTo>
                  <a:pt x="2910974" y="1203176"/>
                </a:lnTo>
                <a:lnTo>
                  <a:pt x="2858276" y="1207217"/>
                </a:lnTo>
                <a:lnTo>
                  <a:pt x="2805300" y="1210906"/>
                </a:lnTo>
                <a:lnTo>
                  <a:pt x="2752073" y="1214244"/>
                </a:lnTo>
                <a:lnTo>
                  <a:pt x="2698619" y="1217231"/>
                </a:lnTo>
                <a:lnTo>
                  <a:pt x="2644964" y="1219866"/>
                </a:lnTo>
                <a:lnTo>
                  <a:pt x="2591132" y="1222150"/>
                </a:lnTo>
                <a:lnTo>
                  <a:pt x="2537150" y="1224083"/>
                </a:lnTo>
                <a:lnTo>
                  <a:pt x="2483042" y="1225664"/>
                </a:lnTo>
                <a:lnTo>
                  <a:pt x="2428833" y="1226894"/>
                </a:lnTo>
                <a:lnTo>
                  <a:pt x="2374549" y="1227772"/>
                </a:lnTo>
                <a:lnTo>
                  <a:pt x="2320214" y="1228299"/>
                </a:lnTo>
                <a:lnTo>
                  <a:pt x="2265854" y="1228475"/>
                </a:lnTo>
                <a:lnTo>
                  <a:pt x="2211494" y="1228299"/>
                </a:lnTo>
                <a:lnTo>
                  <a:pt x="2157160" y="1227772"/>
                </a:lnTo>
                <a:lnTo>
                  <a:pt x="2102875" y="1226894"/>
                </a:lnTo>
                <a:lnTo>
                  <a:pt x="2048667" y="1225664"/>
                </a:lnTo>
                <a:lnTo>
                  <a:pt x="1994559" y="1224083"/>
                </a:lnTo>
                <a:lnTo>
                  <a:pt x="1940576" y="1222150"/>
                </a:lnTo>
                <a:lnTo>
                  <a:pt x="1886745" y="1219866"/>
                </a:lnTo>
                <a:lnTo>
                  <a:pt x="1833090" y="1217231"/>
                </a:lnTo>
                <a:lnTo>
                  <a:pt x="1779636" y="1214244"/>
                </a:lnTo>
                <a:lnTo>
                  <a:pt x="1726409" y="1210906"/>
                </a:lnTo>
                <a:lnTo>
                  <a:pt x="1673433" y="1207217"/>
                </a:lnTo>
                <a:lnTo>
                  <a:pt x="1620734" y="1203176"/>
                </a:lnTo>
                <a:lnTo>
                  <a:pt x="1568338" y="1198784"/>
                </a:lnTo>
                <a:lnTo>
                  <a:pt x="1516268" y="1194040"/>
                </a:lnTo>
                <a:lnTo>
                  <a:pt x="1464551" y="1188945"/>
                </a:lnTo>
                <a:lnTo>
                  <a:pt x="1413211" y="1183499"/>
                </a:lnTo>
                <a:lnTo>
                  <a:pt x="1362274" y="1177701"/>
                </a:lnTo>
                <a:lnTo>
                  <a:pt x="1311765" y="1171552"/>
                </a:lnTo>
                <a:lnTo>
                  <a:pt x="1261708" y="1165051"/>
                </a:lnTo>
                <a:lnTo>
                  <a:pt x="1212130" y="1158199"/>
                </a:lnTo>
                <a:lnTo>
                  <a:pt x="1163056" y="1150996"/>
                </a:lnTo>
                <a:lnTo>
                  <a:pt x="1114510" y="1143441"/>
                </a:lnTo>
                <a:lnTo>
                  <a:pt x="1066517" y="1135535"/>
                </a:lnTo>
                <a:lnTo>
                  <a:pt x="1019103" y="1127278"/>
                </a:lnTo>
                <a:lnTo>
                  <a:pt x="972294" y="1118669"/>
                </a:lnTo>
                <a:lnTo>
                  <a:pt x="926113" y="1109709"/>
                </a:lnTo>
                <a:lnTo>
                  <a:pt x="880587" y="1100398"/>
                </a:lnTo>
                <a:lnTo>
                  <a:pt x="835741" y="1090735"/>
                </a:lnTo>
                <a:lnTo>
                  <a:pt x="791599" y="1080720"/>
                </a:lnTo>
                <a:lnTo>
                  <a:pt x="748187" y="1070355"/>
                </a:lnTo>
                <a:lnTo>
                  <a:pt x="705530" y="1059638"/>
                </a:lnTo>
                <a:lnTo>
                  <a:pt x="663653" y="1048569"/>
                </a:lnTo>
                <a:lnTo>
                  <a:pt x="604692" y="1031987"/>
                </a:lnTo>
                <a:lnTo>
                  <a:pt x="548473" y="1014963"/>
                </a:lnTo>
                <a:lnTo>
                  <a:pt x="494997" y="997520"/>
                </a:lnTo>
                <a:lnTo>
                  <a:pt x="444263" y="979678"/>
                </a:lnTo>
                <a:lnTo>
                  <a:pt x="396272" y="961457"/>
                </a:lnTo>
                <a:lnTo>
                  <a:pt x="351023" y="942880"/>
                </a:lnTo>
                <a:lnTo>
                  <a:pt x="308516" y="923967"/>
                </a:lnTo>
                <a:lnTo>
                  <a:pt x="268752" y="904739"/>
                </a:lnTo>
                <a:lnTo>
                  <a:pt x="231730" y="885217"/>
                </a:lnTo>
                <a:lnTo>
                  <a:pt x="197450" y="865423"/>
                </a:lnTo>
                <a:lnTo>
                  <a:pt x="137118" y="825098"/>
                </a:lnTo>
                <a:lnTo>
                  <a:pt x="87755" y="783934"/>
                </a:lnTo>
                <a:lnTo>
                  <a:pt x="49362" y="742098"/>
                </a:lnTo>
                <a:lnTo>
                  <a:pt x="21938" y="699757"/>
                </a:lnTo>
                <a:lnTo>
                  <a:pt x="5484" y="657081"/>
                </a:lnTo>
                <a:lnTo>
                  <a:pt x="0" y="614237"/>
                </a:lnTo>
                <a:lnTo>
                  <a:pt x="1371" y="592805"/>
                </a:lnTo>
                <a:lnTo>
                  <a:pt x="12340" y="550024"/>
                </a:lnTo>
                <a:lnTo>
                  <a:pt x="34279" y="507495"/>
                </a:lnTo>
                <a:lnTo>
                  <a:pt x="67188" y="465386"/>
                </a:lnTo>
                <a:lnTo>
                  <a:pt x="111065" y="423865"/>
                </a:lnTo>
                <a:lnTo>
                  <a:pt x="165913" y="383099"/>
                </a:lnTo>
                <a:lnTo>
                  <a:pt x="231730" y="343258"/>
                </a:lnTo>
                <a:lnTo>
                  <a:pt x="268752" y="323736"/>
                </a:lnTo>
                <a:lnTo>
                  <a:pt x="308516" y="304508"/>
                </a:lnTo>
                <a:lnTo>
                  <a:pt x="351023" y="285595"/>
                </a:lnTo>
                <a:lnTo>
                  <a:pt x="396272" y="267017"/>
                </a:lnTo>
                <a:lnTo>
                  <a:pt x="444263" y="248797"/>
                </a:lnTo>
                <a:lnTo>
                  <a:pt x="494997" y="230955"/>
                </a:lnTo>
                <a:lnTo>
                  <a:pt x="548473" y="213512"/>
                </a:lnTo>
                <a:lnTo>
                  <a:pt x="604692" y="196488"/>
                </a:lnTo>
                <a:lnTo>
                  <a:pt x="663653" y="179906"/>
                </a:lnTo>
                <a:lnTo>
                  <a:pt x="705530" y="168837"/>
                </a:lnTo>
                <a:lnTo>
                  <a:pt x="748187" y="158120"/>
                </a:lnTo>
                <a:lnTo>
                  <a:pt x="791599" y="147754"/>
                </a:lnTo>
                <a:lnTo>
                  <a:pt x="835741" y="137740"/>
                </a:lnTo>
                <a:lnTo>
                  <a:pt x="880587" y="128077"/>
                </a:lnTo>
                <a:lnTo>
                  <a:pt x="926113" y="118766"/>
                </a:lnTo>
                <a:lnTo>
                  <a:pt x="972294" y="109806"/>
                </a:lnTo>
                <a:lnTo>
                  <a:pt x="1019103" y="101197"/>
                </a:lnTo>
                <a:lnTo>
                  <a:pt x="1066517" y="92939"/>
                </a:lnTo>
                <a:lnTo>
                  <a:pt x="1114510" y="85033"/>
                </a:lnTo>
                <a:lnTo>
                  <a:pt x="1163056" y="77479"/>
                </a:lnTo>
                <a:lnTo>
                  <a:pt x="1212130" y="70275"/>
                </a:lnTo>
                <a:lnTo>
                  <a:pt x="1261708" y="63423"/>
                </a:lnTo>
                <a:lnTo>
                  <a:pt x="1311765" y="56923"/>
                </a:lnTo>
                <a:lnTo>
                  <a:pt x="1362274" y="50774"/>
                </a:lnTo>
                <a:lnTo>
                  <a:pt x="1413211" y="44976"/>
                </a:lnTo>
                <a:lnTo>
                  <a:pt x="1464551" y="39530"/>
                </a:lnTo>
                <a:lnTo>
                  <a:pt x="1516268" y="34435"/>
                </a:lnTo>
                <a:lnTo>
                  <a:pt x="1568338" y="29691"/>
                </a:lnTo>
                <a:lnTo>
                  <a:pt x="1620734" y="25299"/>
                </a:lnTo>
                <a:lnTo>
                  <a:pt x="1673433" y="21258"/>
                </a:lnTo>
                <a:lnTo>
                  <a:pt x="1726409" y="17568"/>
                </a:lnTo>
                <a:lnTo>
                  <a:pt x="1779636" y="14230"/>
                </a:lnTo>
                <a:lnTo>
                  <a:pt x="1833090" y="11244"/>
                </a:lnTo>
                <a:lnTo>
                  <a:pt x="1886745" y="8608"/>
                </a:lnTo>
                <a:lnTo>
                  <a:pt x="1940576" y="6324"/>
                </a:lnTo>
                <a:lnTo>
                  <a:pt x="1994559" y="4392"/>
                </a:lnTo>
                <a:lnTo>
                  <a:pt x="2048667" y="2811"/>
                </a:lnTo>
                <a:lnTo>
                  <a:pt x="2102875" y="1581"/>
                </a:lnTo>
                <a:lnTo>
                  <a:pt x="2157160" y="702"/>
                </a:lnTo>
                <a:lnTo>
                  <a:pt x="2211494" y="175"/>
                </a:lnTo>
                <a:lnTo>
                  <a:pt x="2265854" y="0"/>
                </a:lnTo>
                <a:lnTo>
                  <a:pt x="2320214" y="175"/>
                </a:lnTo>
                <a:lnTo>
                  <a:pt x="2374549" y="702"/>
                </a:lnTo>
                <a:lnTo>
                  <a:pt x="2428833" y="1581"/>
                </a:lnTo>
                <a:lnTo>
                  <a:pt x="2483042" y="2811"/>
                </a:lnTo>
                <a:lnTo>
                  <a:pt x="2537150" y="4392"/>
                </a:lnTo>
                <a:lnTo>
                  <a:pt x="2591132" y="6324"/>
                </a:lnTo>
                <a:lnTo>
                  <a:pt x="2644964" y="8608"/>
                </a:lnTo>
                <a:lnTo>
                  <a:pt x="2698619" y="11244"/>
                </a:lnTo>
                <a:lnTo>
                  <a:pt x="2752073" y="14230"/>
                </a:lnTo>
                <a:lnTo>
                  <a:pt x="2805300" y="17568"/>
                </a:lnTo>
                <a:lnTo>
                  <a:pt x="2858276" y="21258"/>
                </a:lnTo>
                <a:lnTo>
                  <a:pt x="2910974" y="25299"/>
                </a:lnTo>
                <a:lnTo>
                  <a:pt x="2963371" y="29691"/>
                </a:lnTo>
                <a:lnTo>
                  <a:pt x="3015441" y="34435"/>
                </a:lnTo>
                <a:lnTo>
                  <a:pt x="3067158" y="39530"/>
                </a:lnTo>
                <a:lnTo>
                  <a:pt x="3118498" y="44976"/>
                </a:lnTo>
                <a:lnTo>
                  <a:pt x="3169435" y="50774"/>
                </a:lnTo>
                <a:lnTo>
                  <a:pt x="3219944" y="56923"/>
                </a:lnTo>
                <a:lnTo>
                  <a:pt x="3270000" y="63423"/>
                </a:lnTo>
                <a:lnTo>
                  <a:pt x="3319578" y="70275"/>
                </a:lnTo>
                <a:lnTo>
                  <a:pt x="3368653" y="77479"/>
                </a:lnTo>
                <a:lnTo>
                  <a:pt x="3417199" y="85033"/>
                </a:lnTo>
                <a:lnTo>
                  <a:pt x="3465192" y="92939"/>
                </a:lnTo>
                <a:lnTo>
                  <a:pt x="3512605" y="101197"/>
                </a:lnTo>
                <a:lnTo>
                  <a:pt x="3559415" y="109806"/>
                </a:lnTo>
                <a:lnTo>
                  <a:pt x="3605596" y="118766"/>
                </a:lnTo>
                <a:lnTo>
                  <a:pt x="3651122" y="128077"/>
                </a:lnTo>
                <a:lnTo>
                  <a:pt x="3695968" y="137740"/>
                </a:lnTo>
                <a:lnTo>
                  <a:pt x="3740110" y="147754"/>
                </a:lnTo>
                <a:lnTo>
                  <a:pt x="3783522" y="158120"/>
                </a:lnTo>
                <a:lnTo>
                  <a:pt x="3826179" y="168837"/>
                </a:lnTo>
                <a:lnTo>
                  <a:pt x="3868056" y="179906"/>
                </a:lnTo>
                <a:close/>
              </a:path>
            </a:pathLst>
          </a:custGeom>
          <a:ln w="9525">
            <a:solidFill>
              <a:srgbClr val="007028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5770" y="6791393"/>
            <a:ext cx="12326197" cy="1617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7065" y="6823999"/>
            <a:ext cx="12203740" cy="1495552"/>
          </a:xfrm>
          <a:custGeom>
            <a:avLst/>
            <a:gdLst/>
            <a:ahLst/>
            <a:cxnLst/>
            <a:rect l="l" t="t" r="r" b="b"/>
            <a:pathLst>
              <a:path w="8580755" h="1051560">
                <a:moveTo>
                  <a:pt x="4619485" y="1050289"/>
                </a:moveTo>
                <a:lnTo>
                  <a:pt x="3961174" y="1050289"/>
                </a:lnTo>
                <a:lnTo>
                  <a:pt x="4015967" y="1051559"/>
                </a:lnTo>
                <a:lnTo>
                  <a:pt x="4564692" y="1051559"/>
                </a:lnTo>
                <a:lnTo>
                  <a:pt x="4619485" y="1050289"/>
                </a:lnTo>
                <a:close/>
              </a:path>
              <a:path w="8580755" h="1051560">
                <a:moveTo>
                  <a:pt x="4728933" y="1049019"/>
                </a:moveTo>
                <a:lnTo>
                  <a:pt x="3851726" y="1049019"/>
                </a:lnTo>
                <a:lnTo>
                  <a:pt x="3906425" y="1050289"/>
                </a:lnTo>
                <a:lnTo>
                  <a:pt x="4674234" y="1050289"/>
                </a:lnTo>
                <a:lnTo>
                  <a:pt x="4728933" y="1049019"/>
                </a:lnTo>
                <a:close/>
              </a:path>
              <a:path w="8580755" h="1051560">
                <a:moveTo>
                  <a:pt x="4892654" y="1046479"/>
                </a:moveTo>
                <a:lnTo>
                  <a:pt x="3688005" y="1046479"/>
                </a:lnTo>
                <a:lnTo>
                  <a:pt x="3797085" y="1049019"/>
                </a:lnTo>
                <a:lnTo>
                  <a:pt x="4783574" y="1049019"/>
                </a:lnTo>
                <a:lnTo>
                  <a:pt x="4892654" y="1046479"/>
                </a:lnTo>
                <a:close/>
              </a:path>
              <a:path w="8580755" h="1051560">
                <a:moveTo>
                  <a:pt x="4947078" y="6349"/>
                </a:moveTo>
                <a:lnTo>
                  <a:pt x="3633581" y="6349"/>
                </a:lnTo>
                <a:lnTo>
                  <a:pt x="3309110" y="13969"/>
                </a:lnTo>
                <a:lnTo>
                  <a:pt x="3255445" y="16509"/>
                </a:lnTo>
                <a:lnTo>
                  <a:pt x="3148534" y="19049"/>
                </a:lnTo>
                <a:lnTo>
                  <a:pt x="3095303" y="21589"/>
                </a:lnTo>
                <a:lnTo>
                  <a:pt x="3042231" y="22859"/>
                </a:lnTo>
                <a:lnTo>
                  <a:pt x="2936592" y="27939"/>
                </a:lnTo>
                <a:lnTo>
                  <a:pt x="2884040" y="29209"/>
                </a:lnTo>
                <a:lnTo>
                  <a:pt x="2471001" y="49529"/>
                </a:lnTo>
                <a:lnTo>
                  <a:pt x="2420401" y="53339"/>
                </a:lnTo>
                <a:lnTo>
                  <a:pt x="2370054" y="55879"/>
                </a:lnTo>
                <a:lnTo>
                  <a:pt x="2319968" y="59689"/>
                </a:lnTo>
                <a:lnTo>
                  <a:pt x="2270149" y="62229"/>
                </a:lnTo>
                <a:lnTo>
                  <a:pt x="2220605" y="66039"/>
                </a:lnTo>
                <a:lnTo>
                  <a:pt x="2171342" y="68579"/>
                </a:lnTo>
                <a:lnTo>
                  <a:pt x="1741863" y="102869"/>
                </a:lnTo>
                <a:lnTo>
                  <a:pt x="1695818" y="107949"/>
                </a:lnTo>
                <a:lnTo>
                  <a:pt x="1650134" y="111759"/>
                </a:lnTo>
                <a:lnTo>
                  <a:pt x="1604819" y="116839"/>
                </a:lnTo>
                <a:lnTo>
                  <a:pt x="1559881" y="120649"/>
                </a:lnTo>
                <a:lnTo>
                  <a:pt x="1515325" y="125729"/>
                </a:lnTo>
                <a:lnTo>
                  <a:pt x="1471159" y="129539"/>
                </a:lnTo>
                <a:lnTo>
                  <a:pt x="1188526" y="162559"/>
                </a:lnTo>
                <a:lnTo>
                  <a:pt x="935728" y="198119"/>
                </a:lnTo>
                <a:lnTo>
                  <a:pt x="877245" y="208279"/>
                </a:lnTo>
                <a:lnTo>
                  <a:pt x="765939" y="226059"/>
                </a:lnTo>
                <a:lnTo>
                  <a:pt x="713115" y="236219"/>
                </a:lnTo>
                <a:lnTo>
                  <a:pt x="662178" y="245109"/>
                </a:lnTo>
                <a:lnTo>
                  <a:pt x="613128" y="255269"/>
                </a:lnTo>
                <a:lnTo>
                  <a:pt x="520687" y="275589"/>
                </a:lnTo>
                <a:lnTo>
                  <a:pt x="477297" y="284479"/>
                </a:lnTo>
                <a:lnTo>
                  <a:pt x="435792" y="294639"/>
                </a:lnTo>
                <a:lnTo>
                  <a:pt x="396175" y="304799"/>
                </a:lnTo>
                <a:lnTo>
                  <a:pt x="358444" y="314959"/>
                </a:lnTo>
                <a:lnTo>
                  <a:pt x="322599" y="326389"/>
                </a:lnTo>
                <a:lnTo>
                  <a:pt x="288642" y="336549"/>
                </a:lnTo>
                <a:lnTo>
                  <a:pt x="256570" y="346709"/>
                </a:lnTo>
                <a:lnTo>
                  <a:pt x="226385" y="356869"/>
                </a:lnTo>
                <a:lnTo>
                  <a:pt x="198087" y="368299"/>
                </a:lnTo>
                <a:lnTo>
                  <a:pt x="171676" y="378459"/>
                </a:lnTo>
                <a:lnTo>
                  <a:pt x="147150" y="389889"/>
                </a:lnTo>
                <a:lnTo>
                  <a:pt x="124512" y="400049"/>
                </a:lnTo>
                <a:lnTo>
                  <a:pt x="103760" y="411479"/>
                </a:lnTo>
                <a:lnTo>
                  <a:pt x="52823" y="443229"/>
                </a:lnTo>
                <a:lnTo>
                  <a:pt x="18865" y="476249"/>
                </a:lnTo>
                <a:lnTo>
                  <a:pt x="0" y="520699"/>
                </a:lnTo>
                <a:lnTo>
                  <a:pt x="0" y="532129"/>
                </a:lnTo>
                <a:lnTo>
                  <a:pt x="18865" y="576579"/>
                </a:lnTo>
                <a:lnTo>
                  <a:pt x="52823" y="609599"/>
                </a:lnTo>
                <a:lnTo>
                  <a:pt x="84894" y="631189"/>
                </a:lnTo>
                <a:lnTo>
                  <a:pt x="103760" y="641349"/>
                </a:lnTo>
                <a:lnTo>
                  <a:pt x="124512" y="652779"/>
                </a:lnTo>
                <a:lnTo>
                  <a:pt x="147150" y="662939"/>
                </a:lnTo>
                <a:lnTo>
                  <a:pt x="171676" y="674369"/>
                </a:lnTo>
                <a:lnTo>
                  <a:pt x="198087" y="684529"/>
                </a:lnTo>
                <a:lnTo>
                  <a:pt x="256570" y="706119"/>
                </a:lnTo>
                <a:lnTo>
                  <a:pt x="322599" y="726439"/>
                </a:lnTo>
                <a:lnTo>
                  <a:pt x="358444" y="736599"/>
                </a:lnTo>
                <a:lnTo>
                  <a:pt x="396175" y="748029"/>
                </a:lnTo>
                <a:lnTo>
                  <a:pt x="435792" y="758189"/>
                </a:lnTo>
                <a:lnTo>
                  <a:pt x="477297" y="768349"/>
                </a:lnTo>
                <a:lnTo>
                  <a:pt x="520687" y="777239"/>
                </a:lnTo>
                <a:lnTo>
                  <a:pt x="565964" y="787399"/>
                </a:lnTo>
                <a:lnTo>
                  <a:pt x="662178" y="807719"/>
                </a:lnTo>
                <a:lnTo>
                  <a:pt x="713115" y="816609"/>
                </a:lnTo>
                <a:lnTo>
                  <a:pt x="765939" y="826769"/>
                </a:lnTo>
                <a:lnTo>
                  <a:pt x="877245" y="844549"/>
                </a:lnTo>
                <a:lnTo>
                  <a:pt x="935728" y="854709"/>
                </a:lnTo>
                <a:lnTo>
                  <a:pt x="1188526" y="890269"/>
                </a:lnTo>
                <a:lnTo>
                  <a:pt x="1471159" y="923289"/>
                </a:lnTo>
                <a:lnTo>
                  <a:pt x="1515325" y="927099"/>
                </a:lnTo>
                <a:lnTo>
                  <a:pt x="1559881" y="932179"/>
                </a:lnTo>
                <a:lnTo>
                  <a:pt x="1604819" y="935989"/>
                </a:lnTo>
                <a:lnTo>
                  <a:pt x="1650134" y="941069"/>
                </a:lnTo>
                <a:lnTo>
                  <a:pt x="1695818" y="944879"/>
                </a:lnTo>
                <a:lnTo>
                  <a:pt x="1741863" y="949959"/>
                </a:lnTo>
                <a:lnTo>
                  <a:pt x="2171342" y="984249"/>
                </a:lnTo>
                <a:lnTo>
                  <a:pt x="2220605" y="986789"/>
                </a:lnTo>
                <a:lnTo>
                  <a:pt x="2270149" y="990599"/>
                </a:lnTo>
                <a:lnTo>
                  <a:pt x="2319968" y="993139"/>
                </a:lnTo>
                <a:lnTo>
                  <a:pt x="2370054" y="996949"/>
                </a:lnTo>
                <a:lnTo>
                  <a:pt x="2420401" y="999489"/>
                </a:lnTo>
                <a:lnTo>
                  <a:pt x="2471001" y="1003299"/>
                </a:lnTo>
                <a:lnTo>
                  <a:pt x="2884040" y="1023619"/>
                </a:lnTo>
                <a:lnTo>
                  <a:pt x="2936592" y="1024889"/>
                </a:lnTo>
                <a:lnTo>
                  <a:pt x="3042231" y="1029969"/>
                </a:lnTo>
                <a:lnTo>
                  <a:pt x="3095303" y="1031239"/>
                </a:lnTo>
                <a:lnTo>
                  <a:pt x="3148534" y="1033779"/>
                </a:lnTo>
                <a:lnTo>
                  <a:pt x="3255445" y="1036319"/>
                </a:lnTo>
                <a:lnTo>
                  <a:pt x="3309110" y="1038859"/>
                </a:lnTo>
                <a:lnTo>
                  <a:pt x="3633581" y="1046479"/>
                </a:lnTo>
                <a:lnTo>
                  <a:pt x="4947078" y="1046479"/>
                </a:lnTo>
                <a:lnTo>
                  <a:pt x="5271549" y="1038859"/>
                </a:lnTo>
                <a:lnTo>
                  <a:pt x="5325214" y="1036319"/>
                </a:lnTo>
                <a:lnTo>
                  <a:pt x="5432125" y="1033779"/>
                </a:lnTo>
                <a:lnTo>
                  <a:pt x="5485356" y="1031239"/>
                </a:lnTo>
                <a:lnTo>
                  <a:pt x="5538429" y="1029969"/>
                </a:lnTo>
                <a:lnTo>
                  <a:pt x="5644067" y="1024889"/>
                </a:lnTo>
                <a:lnTo>
                  <a:pt x="5696619" y="1023619"/>
                </a:lnTo>
                <a:lnTo>
                  <a:pt x="6109659" y="1003299"/>
                </a:lnTo>
                <a:lnTo>
                  <a:pt x="6160258" y="999489"/>
                </a:lnTo>
                <a:lnTo>
                  <a:pt x="6210605" y="996949"/>
                </a:lnTo>
                <a:lnTo>
                  <a:pt x="6260692" y="993139"/>
                </a:lnTo>
                <a:lnTo>
                  <a:pt x="6310511" y="990599"/>
                </a:lnTo>
                <a:lnTo>
                  <a:pt x="6360055" y="986789"/>
                </a:lnTo>
                <a:lnTo>
                  <a:pt x="6409317" y="984249"/>
                </a:lnTo>
                <a:lnTo>
                  <a:pt x="6838797" y="949959"/>
                </a:lnTo>
                <a:lnTo>
                  <a:pt x="6884842" y="944879"/>
                </a:lnTo>
                <a:lnTo>
                  <a:pt x="6930525" y="941069"/>
                </a:lnTo>
                <a:lnTo>
                  <a:pt x="6975840" y="935989"/>
                </a:lnTo>
                <a:lnTo>
                  <a:pt x="7020779" y="932179"/>
                </a:lnTo>
                <a:lnTo>
                  <a:pt x="7065335" y="927099"/>
                </a:lnTo>
                <a:lnTo>
                  <a:pt x="7109500" y="923289"/>
                </a:lnTo>
                <a:lnTo>
                  <a:pt x="7392134" y="890269"/>
                </a:lnTo>
                <a:lnTo>
                  <a:pt x="7644932" y="854709"/>
                </a:lnTo>
                <a:lnTo>
                  <a:pt x="7703415" y="844549"/>
                </a:lnTo>
                <a:lnTo>
                  <a:pt x="7814721" y="826769"/>
                </a:lnTo>
                <a:lnTo>
                  <a:pt x="7867544" y="816609"/>
                </a:lnTo>
                <a:lnTo>
                  <a:pt x="7918481" y="807719"/>
                </a:lnTo>
                <a:lnTo>
                  <a:pt x="8014695" y="787399"/>
                </a:lnTo>
                <a:lnTo>
                  <a:pt x="8059972" y="777239"/>
                </a:lnTo>
                <a:lnTo>
                  <a:pt x="8103363" y="768349"/>
                </a:lnTo>
                <a:lnTo>
                  <a:pt x="8144867" y="758189"/>
                </a:lnTo>
                <a:lnTo>
                  <a:pt x="8184484" y="748029"/>
                </a:lnTo>
                <a:lnTo>
                  <a:pt x="8222215" y="736599"/>
                </a:lnTo>
                <a:lnTo>
                  <a:pt x="8258060" y="726439"/>
                </a:lnTo>
                <a:lnTo>
                  <a:pt x="8292018" y="716279"/>
                </a:lnTo>
                <a:lnTo>
                  <a:pt x="8324089" y="706119"/>
                </a:lnTo>
                <a:lnTo>
                  <a:pt x="8354274" y="695959"/>
                </a:lnTo>
                <a:lnTo>
                  <a:pt x="8382572" y="684529"/>
                </a:lnTo>
                <a:lnTo>
                  <a:pt x="8408984" y="674369"/>
                </a:lnTo>
                <a:lnTo>
                  <a:pt x="8433509" y="662939"/>
                </a:lnTo>
                <a:lnTo>
                  <a:pt x="8456147" y="652779"/>
                </a:lnTo>
                <a:lnTo>
                  <a:pt x="8476899" y="641349"/>
                </a:lnTo>
                <a:lnTo>
                  <a:pt x="8527836" y="609599"/>
                </a:lnTo>
                <a:lnTo>
                  <a:pt x="8561794" y="576579"/>
                </a:lnTo>
                <a:lnTo>
                  <a:pt x="8580660" y="532129"/>
                </a:lnTo>
                <a:lnTo>
                  <a:pt x="8580660" y="520699"/>
                </a:lnTo>
                <a:lnTo>
                  <a:pt x="8561794" y="476249"/>
                </a:lnTo>
                <a:lnTo>
                  <a:pt x="8527836" y="443229"/>
                </a:lnTo>
                <a:lnTo>
                  <a:pt x="8495765" y="421639"/>
                </a:lnTo>
                <a:lnTo>
                  <a:pt x="8476899" y="411479"/>
                </a:lnTo>
                <a:lnTo>
                  <a:pt x="8456147" y="400049"/>
                </a:lnTo>
                <a:lnTo>
                  <a:pt x="8433509" y="389889"/>
                </a:lnTo>
                <a:lnTo>
                  <a:pt x="8408984" y="378459"/>
                </a:lnTo>
                <a:lnTo>
                  <a:pt x="8382572" y="368299"/>
                </a:lnTo>
                <a:lnTo>
                  <a:pt x="8354274" y="356869"/>
                </a:lnTo>
                <a:lnTo>
                  <a:pt x="8324089" y="346709"/>
                </a:lnTo>
                <a:lnTo>
                  <a:pt x="8292018" y="336549"/>
                </a:lnTo>
                <a:lnTo>
                  <a:pt x="8258060" y="326389"/>
                </a:lnTo>
                <a:lnTo>
                  <a:pt x="8222215" y="314959"/>
                </a:lnTo>
                <a:lnTo>
                  <a:pt x="8184484" y="304799"/>
                </a:lnTo>
                <a:lnTo>
                  <a:pt x="8144867" y="294639"/>
                </a:lnTo>
                <a:lnTo>
                  <a:pt x="8103363" y="284479"/>
                </a:lnTo>
                <a:lnTo>
                  <a:pt x="8059972" y="275589"/>
                </a:lnTo>
                <a:lnTo>
                  <a:pt x="7967531" y="255269"/>
                </a:lnTo>
                <a:lnTo>
                  <a:pt x="7918481" y="245109"/>
                </a:lnTo>
                <a:lnTo>
                  <a:pt x="7867544" y="236219"/>
                </a:lnTo>
                <a:lnTo>
                  <a:pt x="7814721" y="226059"/>
                </a:lnTo>
                <a:lnTo>
                  <a:pt x="7703415" y="208279"/>
                </a:lnTo>
                <a:lnTo>
                  <a:pt x="7644932" y="198119"/>
                </a:lnTo>
                <a:lnTo>
                  <a:pt x="7392134" y="162559"/>
                </a:lnTo>
                <a:lnTo>
                  <a:pt x="7109500" y="129539"/>
                </a:lnTo>
                <a:lnTo>
                  <a:pt x="7065335" y="125729"/>
                </a:lnTo>
                <a:lnTo>
                  <a:pt x="7020779" y="120649"/>
                </a:lnTo>
                <a:lnTo>
                  <a:pt x="6975840" y="116839"/>
                </a:lnTo>
                <a:lnTo>
                  <a:pt x="6930525" y="111759"/>
                </a:lnTo>
                <a:lnTo>
                  <a:pt x="6884842" y="107949"/>
                </a:lnTo>
                <a:lnTo>
                  <a:pt x="6838797" y="102869"/>
                </a:lnTo>
                <a:lnTo>
                  <a:pt x="6409317" y="68579"/>
                </a:lnTo>
                <a:lnTo>
                  <a:pt x="6360055" y="66039"/>
                </a:lnTo>
                <a:lnTo>
                  <a:pt x="6310511" y="62229"/>
                </a:lnTo>
                <a:lnTo>
                  <a:pt x="6260692" y="59689"/>
                </a:lnTo>
                <a:lnTo>
                  <a:pt x="6210605" y="55879"/>
                </a:lnTo>
                <a:lnTo>
                  <a:pt x="6160258" y="53339"/>
                </a:lnTo>
                <a:lnTo>
                  <a:pt x="6109659" y="49529"/>
                </a:lnTo>
                <a:lnTo>
                  <a:pt x="5696619" y="29209"/>
                </a:lnTo>
                <a:lnTo>
                  <a:pt x="5644067" y="27939"/>
                </a:lnTo>
                <a:lnTo>
                  <a:pt x="5538429" y="22859"/>
                </a:lnTo>
                <a:lnTo>
                  <a:pt x="5485356" y="21589"/>
                </a:lnTo>
                <a:lnTo>
                  <a:pt x="5432125" y="19049"/>
                </a:lnTo>
                <a:lnTo>
                  <a:pt x="5325214" y="16509"/>
                </a:lnTo>
                <a:lnTo>
                  <a:pt x="5271549" y="13969"/>
                </a:lnTo>
                <a:lnTo>
                  <a:pt x="4947078" y="6349"/>
                </a:lnTo>
                <a:close/>
              </a:path>
              <a:path w="8580755" h="1051560">
                <a:moveTo>
                  <a:pt x="4783574" y="3809"/>
                </a:moveTo>
                <a:lnTo>
                  <a:pt x="3797085" y="3809"/>
                </a:lnTo>
                <a:lnTo>
                  <a:pt x="3688005" y="6349"/>
                </a:lnTo>
                <a:lnTo>
                  <a:pt x="4892654" y="6349"/>
                </a:lnTo>
                <a:lnTo>
                  <a:pt x="4783574" y="3809"/>
                </a:lnTo>
                <a:close/>
              </a:path>
              <a:path w="8580755" h="1051560">
                <a:moveTo>
                  <a:pt x="4674234" y="2539"/>
                </a:moveTo>
                <a:lnTo>
                  <a:pt x="3906425" y="2539"/>
                </a:lnTo>
                <a:lnTo>
                  <a:pt x="3851726" y="3809"/>
                </a:lnTo>
                <a:lnTo>
                  <a:pt x="4728933" y="3809"/>
                </a:lnTo>
                <a:lnTo>
                  <a:pt x="4674234" y="2539"/>
                </a:lnTo>
                <a:close/>
              </a:path>
              <a:path w="8580755" h="1051560">
                <a:moveTo>
                  <a:pt x="4564692" y="1269"/>
                </a:moveTo>
                <a:lnTo>
                  <a:pt x="4015967" y="1269"/>
                </a:lnTo>
                <a:lnTo>
                  <a:pt x="3961174" y="2539"/>
                </a:lnTo>
                <a:lnTo>
                  <a:pt x="4619485" y="2539"/>
                </a:lnTo>
                <a:lnTo>
                  <a:pt x="4564692" y="1269"/>
                </a:lnTo>
                <a:close/>
              </a:path>
              <a:path w="8580755" h="1051560">
                <a:moveTo>
                  <a:pt x="4345231" y="0"/>
                </a:moveTo>
                <a:lnTo>
                  <a:pt x="4235428" y="0"/>
                </a:lnTo>
                <a:lnTo>
                  <a:pt x="4180534" y="1269"/>
                </a:lnTo>
                <a:lnTo>
                  <a:pt x="4400125" y="1269"/>
                </a:lnTo>
                <a:lnTo>
                  <a:pt x="4345231" y="0"/>
                </a:lnTo>
                <a:close/>
              </a:path>
            </a:pathLst>
          </a:custGeom>
          <a:solidFill>
            <a:srgbClr val="CEDA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7065" y="6823910"/>
            <a:ext cx="12203740" cy="1496455"/>
          </a:xfrm>
          <a:custGeom>
            <a:avLst/>
            <a:gdLst/>
            <a:ahLst/>
            <a:cxnLst/>
            <a:rect l="l" t="t" r="r" b="b"/>
            <a:pathLst>
              <a:path w="8580755" h="1052195">
                <a:moveTo>
                  <a:pt x="7324218" y="154006"/>
                </a:moveTo>
                <a:lnTo>
                  <a:pt x="7392134" y="162516"/>
                </a:lnTo>
                <a:lnTo>
                  <a:pt x="7458163" y="171166"/>
                </a:lnTo>
                <a:lnTo>
                  <a:pt x="7522306" y="179951"/>
                </a:lnTo>
                <a:lnTo>
                  <a:pt x="7584562" y="188868"/>
                </a:lnTo>
                <a:lnTo>
                  <a:pt x="7644932" y="197914"/>
                </a:lnTo>
                <a:lnTo>
                  <a:pt x="7703415" y="207083"/>
                </a:lnTo>
                <a:lnTo>
                  <a:pt x="7760011" y="216372"/>
                </a:lnTo>
                <a:lnTo>
                  <a:pt x="7814721" y="225777"/>
                </a:lnTo>
                <a:lnTo>
                  <a:pt x="7867545" y="235294"/>
                </a:lnTo>
                <a:lnTo>
                  <a:pt x="7918481" y="244920"/>
                </a:lnTo>
                <a:lnTo>
                  <a:pt x="7967532" y="254650"/>
                </a:lnTo>
                <a:lnTo>
                  <a:pt x="8014695" y="264480"/>
                </a:lnTo>
                <a:lnTo>
                  <a:pt x="8059973" y="274407"/>
                </a:lnTo>
                <a:lnTo>
                  <a:pt x="8103363" y="284426"/>
                </a:lnTo>
                <a:lnTo>
                  <a:pt x="8144867" y="294534"/>
                </a:lnTo>
                <a:lnTo>
                  <a:pt x="8184485" y="304726"/>
                </a:lnTo>
                <a:lnTo>
                  <a:pt x="8222216" y="314999"/>
                </a:lnTo>
                <a:lnTo>
                  <a:pt x="8292018" y="335772"/>
                </a:lnTo>
                <a:lnTo>
                  <a:pt x="8354274" y="356819"/>
                </a:lnTo>
                <a:lnTo>
                  <a:pt x="8408984" y="378111"/>
                </a:lnTo>
                <a:lnTo>
                  <a:pt x="8456148" y="399616"/>
                </a:lnTo>
                <a:lnTo>
                  <a:pt x="8495766" y="421301"/>
                </a:lnTo>
                <a:lnTo>
                  <a:pt x="8527837" y="443136"/>
                </a:lnTo>
                <a:lnTo>
                  <a:pt x="8561795" y="476100"/>
                </a:lnTo>
                <a:lnTo>
                  <a:pt x="8580660" y="520281"/>
                </a:lnTo>
                <a:lnTo>
                  <a:pt x="8580660" y="531342"/>
                </a:lnTo>
                <a:lnTo>
                  <a:pt x="8561795" y="575523"/>
                </a:lnTo>
                <a:lnTo>
                  <a:pt x="8527837" y="608487"/>
                </a:lnTo>
                <a:lnTo>
                  <a:pt x="8495766" y="630322"/>
                </a:lnTo>
                <a:lnTo>
                  <a:pt x="8456148" y="652007"/>
                </a:lnTo>
                <a:lnTo>
                  <a:pt x="8408984" y="673512"/>
                </a:lnTo>
                <a:lnTo>
                  <a:pt x="8354274" y="694804"/>
                </a:lnTo>
                <a:lnTo>
                  <a:pt x="8292018" y="715851"/>
                </a:lnTo>
                <a:lnTo>
                  <a:pt x="8222216" y="736624"/>
                </a:lnTo>
                <a:lnTo>
                  <a:pt x="8184485" y="746897"/>
                </a:lnTo>
                <a:lnTo>
                  <a:pt x="8144867" y="757089"/>
                </a:lnTo>
                <a:lnTo>
                  <a:pt x="8103363" y="767197"/>
                </a:lnTo>
                <a:lnTo>
                  <a:pt x="8059973" y="777216"/>
                </a:lnTo>
                <a:lnTo>
                  <a:pt x="8014695" y="787143"/>
                </a:lnTo>
                <a:lnTo>
                  <a:pt x="7967532" y="796973"/>
                </a:lnTo>
                <a:lnTo>
                  <a:pt x="7918481" y="806703"/>
                </a:lnTo>
                <a:lnTo>
                  <a:pt x="7867545" y="816329"/>
                </a:lnTo>
                <a:lnTo>
                  <a:pt x="7814721" y="825846"/>
                </a:lnTo>
                <a:lnTo>
                  <a:pt x="7760011" y="835251"/>
                </a:lnTo>
                <a:lnTo>
                  <a:pt x="7703415" y="844540"/>
                </a:lnTo>
                <a:lnTo>
                  <a:pt x="7644932" y="853709"/>
                </a:lnTo>
                <a:lnTo>
                  <a:pt x="7584562" y="862755"/>
                </a:lnTo>
                <a:lnTo>
                  <a:pt x="7522306" y="871672"/>
                </a:lnTo>
                <a:lnTo>
                  <a:pt x="7458163" y="880457"/>
                </a:lnTo>
                <a:lnTo>
                  <a:pt x="7392134" y="889107"/>
                </a:lnTo>
                <a:lnTo>
                  <a:pt x="7324218" y="897617"/>
                </a:lnTo>
                <a:lnTo>
                  <a:pt x="7282113" y="902707"/>
                </a:lnTo>
                <a:lnTo>
                  <a:pt x="7239582" y="907713"/>
                </a:lnTo>
                <a:lnTo>
                  <a:pt x="7196631" y="912632"/>
                </a:lnTo>
                <a:lnTo>
                  <a:pt x="7153268" y="917466"/>
                </a:lnTo>
                <a:lnTo>
                  <a:pt x="7109500" y="922215"/>
                </a:lnTo>
                <a:lnTo>
                  <a:pt x="7065335" y="926878"/>
                </a:lnTo>
                <a:lnTo>
                  <a:pt x="7020779" y="931455"/>
                </a:lnTo>
                <a:lnTo>
                  <a:pt x="6975840" y="935947"/>
                </a:lnTo>
                <a:lnTo>
                  <a:pt x="6930525" y="940354"/>
                </a:lnTo>
                <a:lnTo>
                  <a:pt x="6884842" y="944674"/>
                </a:lnTo>
                <a:lnTo>
                  <a:pt x="6838797" y="948910"/>
                </a:lnTo>
                <a:lnTo>
                  <a:pt x="6792397" y="953059"/>
                </a:lnTo>
                <a:lnTo>
                  <a:pt x="6745651" y="957123"/>
                </a:lnTo>
                <a:lnTo>
                  <a:pt x="6698565" y="961102"/>
                </a:lnTo>
                <a:lnTo>
                  <a:pt x="6651146" y="964995"/>
                </a:lnTo>
                <a:lnTo>
                  <a:pt x="6603402" y="968802"/>
                </a:lnTo>
                <a:lnTo>
                  <a:pt x="6555340" y="972524"/>
                </a:lnTo>
                <a:lnTo>
                  <a:pt x="6506967" y="976160"/>
                </a:lnTo>
                <a:lnTo>
                  <a:pt x="6458290" y="979711"/>
                </a:lnTo>
                <a:lnTo>
                  <a:pt x="6409317" y="983176"/>
                </a:lnTo>
                <a:lnTo>
                  <a:pt x="6360055" y="986556"/>
                </a:lnTo>
                <a:lnTo>
                  <a:pt x="6310510" y="989850"/>
                </a:lnTo>
                <a:lnTo>
                  <a:pt x="6260692" y="993058"/>
                </a:lnTo>
                <a:lnTo>
                  <a:pt x="6210605" y="996181"/>
                </a:lnTo>
                <a:lnTo>
                  <a:pt x="6160258" y="999218"/>
                </a:lnTo>
                <a:lnTo>
                  <a:pt x="6109659" y="1002170"/>
                </a:lnTo>
                <a:lnTo>
                  <a:pt x="6058813" y="1005036"/>
                </a:lnTo>
                <a:lnTo>
                  <a:pt x="6007729" y="1007817"/>
                </a:lnTo>
                <a:lnTo>
                  <a:pt x="5956413" y="1010512"/>
                </a:lnTo>
                <a:lnTo>
                  <a:pt x="5904874" y="1013122"/>
                </a:lnTo>
                <a:lnTo>
                  <a:pt x="5853117" y="1015646"/>
                </a:lnTo>
                <a:lnTo>
                  <a:pt x="5801151" y="1018084"/>
                </a:lnTo>
                <a:lnTo>
                  <a:pt x="5748983" y="1020437"/>
                </a:lnTo>
                <a:lnTo>
                  <a:pt x="5696619" y="1022704"/>
                </a:lnTo>
                <a:lnTo>
                  <a:pt x="5644067" y="1024886"/>
                </a:lnTo>
                <a:lnTo>
                  <a:pt x="5591335" y="1026982"/>
                </a:lnTo>
                <a:lnTo>
                  <a:pt x="5538429" y="1028993"/>
                </a:lnTo>
                <a:lnTo>
                  <a:pt x="5485356" y="1030918"/>
                </a:lnTo>
                <a:lnTo>
                  <a:pt x="5432125" y="1032758"/>
                </a:lnTo>
                <a:lnTo>
                  <a:pt x="5378742" y="1034512"/>
                </a:lnTo>
                <a:lnTo>
                  <a:pt x="5325214" y="1036180"/>
                </a:lnTo>
                <a:lnTo>
                  <a:pt x="5271549" y="1037763"/>
                </a:lnTo>
                <a:lnTo>
                  <a:pt x="5217754" y="1039260"/>
                </a:lnTo>
                <a:lnTo>
                  <a:pt x="5163836" y="1040672"/>
                </a:lnTo>
                <a:lnTo>
                  <a:pt x="5109802" y="1041998"/>
                </a:lnTo>
                <a:lnTo>
                  <a:pt x="5055660" y="1043239"/>
                </a:lnTo>
                <a:lnTo>
                  <a:pt x="5001416" y="1044394"/>
                </a:lnTo>
                <a:lnTo>
                  <a:pt x="4947079" y="1045463"/>
                </a:lnTo>
                <a:lnTo>
                  <a:pt x="4892654" y="1046447"/>
                </a:lnTo>
                <a:lnTo>
                  <a:pt x="4838151" y="1047345"/>
                </a:lnTo>
                <a:lnTo>
                  <a:pt x="4783575" y="1048158"/>
                </a:lnTo>
                <a:lnTo>
                  <a:pt x="4728933" y="1048886"/>
                </a:lnTo>
                <a:lnTo>
                  <a:pt x="4674235" y="1049527"/>
                </a:lnTo>
                <a:lnTo>
                  <a:pt x="4619485" y="1050083"/>
                </a:lnTo>
                <a:lnTo>
                  <a:pt x="4564692" y="1050554"/>
                </a:lnTo>
                <a:lnTo>
                  <a:pt x="4509863" y="1050939"/>
                </a:lnTo>
                <a:lnTo>
                  <a:pt x="4455005" y="1051238"/>
                </a:lnTo>
                <a:lnTo>
                  <a:pt x="4400125" y="1051452"/>
                </a:lnTo>
                <a:lnTo>
                  <a:pt x="4345231" y="1051581"/>
                </a:lnTo>
                <a:lnTo>
                  <a:pt x="4290330" y="1051623"/>
                </a:lnTo>
                <a:lnTo>
                  <a:pt x="4235428" y="1051581"/>
                </a:lnTo>
                <a:lnTo>
                  <a:pt x="4180534" y="1051452"/>
                </a:lnTo>
                <a:lnTo>
                  <a:pt x="4125655" y="1051238"/>
                </a:lnTo>
                <a:lnTo>
                  <a:pt x="4070797" y="1050939"/>
                </a:lnTo>
                <a:lnTo>
                  <a:pt x="4015968" y="1050554"/>
                </a:lnTo>
                <a:lnTo>
                  <a:pt x="3961175" y="1050083"/>
                </a:lnTo>
                <a:lnTo>
                  <a:pt x="3906425" y="1049527"/>
                </a:lnTo>
                <a:lnTo>
                  <a:pt x="3851726" y="1048886"/>
                </a:lnTo>
                <a:lnTo>
                  <a:pt x="3797085" y="1048158"/>
                </a:lnTo>
                <a:lnTo>
                  <a:pt x="3742509" y="1047345"/>
                </a:lnTo>
                <a:lnTo>
                  <a:pt x="3688005" y="1046447"/>
                </a:lnTo>
                <a:lnTo>
                  <a:pt x="3633581" y="1045463"/>
                </a:lnTo>
                <a:lnTo>
                  <a:pt x="3579244" y="1044394"/>
                </a:lnTo>
                <a:lnTo>
                  <a:pt x="3525000" y="1043239"/>
                </a:lnTo>
                <a:lnTo>
                  <a:pt x="3470858" y="1041998"/>
                </a:lnTo>
                <a:lnTo>
                  <a:pt x="3416824" y="1040672"/>
                </a:lnTo>
                <a:lnTo>
                  <a:pt x="3362906" y="1039260"/>
                </a:lnTo>
                <a:lnTo>
                  <a:pt x="3309111" y="1037763"/>
                </a:lnTo>
                <a:lnTo>
                  <a:pt x="3255446" y="1036180"/>
                </a:lnTo>
                <a:lnTo>
                  <a:pt x="3201918" y="1034512"/>
                </a:lnTo>
                <a:lnTo>
                  <a:pt x="3148535" y="1032758"/>
                </a:lnTo>
                <a:lnTo>
                  <a:pt x="3095303" y="1030918"/>
                </a:lnTo>
                <a:lnTo>
                  <a:pt x="3042231" y="1028993"/>
                </a:lnTo>
                <a:lnTo>
                  <a:pt x="2989325" y="1026982"/>
                </a:lnTo>
                <a:lnTo>
                  <a:pt x="2936593" y="1024886"/>
                </a:lnTo>
                <a:lnTo>
                  <a:pt x="2884041" y="1022704"/>
                </a:lnTo>
                <a:lnTo>
                  <a:pt x="2831677" y="1020437"/>
                </a:lnTo>
                <a:lnTo>
                  <a:pt x="2779508" y="1018084"/>
                </a:lnTo>
                <a:lnTo>
                  <a:pt x="2727542" y="1015646"/>
                </a:lnTo>
                <a:lnTo>
                  <a:pt x="2675786" y="1013122"/>
                </a:lnTo>
                <a:lnTo>
                  <a:pt x="2624246" y="1010512"/>
                </a:lnTo>
                <a:lnTo>
                  <a:pt x="2572931" y="1007817"/>
                </a:lnTo>
                <a:lnTo>
                  <a:pt x="2521847" y="1005036"/>
                </a:lnTo>
                <a:lnTo>
                  <a:pt x="2471001" y="1002170"/>
                </a:lnTo>
                <a:lnTo>
                  <a:pt x="2420401" y="999218"/>
                </a:lnTo>
                <a:lnTo>
                  <a:pt x="2370055" y="996181"/>
                </a:lnTo>
                <a:lnTo>
                  <a:pt x="2319968" y="993058"/>
                </a:lnTo>
                <a:lnTo>
                  <a:pt x="2270149" y="989850"/>
                </a:lnTo>
                <a:lnTo>
                  <a:pt x="2220605" y="986556"/>
                </a:lnTo>
                <a:lnTo>
                  <a:pt x="2171343" y="983176"/>
                </a:lnTo>
                <a:lnTo>
                  <a:pt x="2122370" y="979711"/>
                </a:lnTo>
                <a:lnTo>
                  <a:pt x="2073693" y="976160"/>
                </a:lnTo>
                <a:lnTo>
                  <a:pt x="2025320" y="972524"/>
                </a:lnTo>
                <a:lnTo>
                  <a:pt x="1977258" y="968802"/>
                </a:lnTo>
                <a:lnTo>
                  <a:pt x="1929514" y="964995"/>
                </a:lnTo>
                <a:lnTo>
                  <a:pt x="1882095" y="961102"/>
                </a:lnTo>
                <a:lnTo>
                  <a:pt x="1835009" y="957123"/>
                </a:lnTo>
                <a:lnTo>
                  <a:pt x="1788262" y="953059"/>
                </a:lnTo>
                <a:lnTo>
                  <a:pt x="1741863" y="948910"/>
                </a:lnTo>
                <a:lnTo>
                  <a:pt x="1695818" y="944674"/>
                </a:lnTo>
                <a:lnTo>
                  <a:pt x="1650134" y="940354"/>
                </a:lnTo>
                <a:lnTo>
                  <a:pt x="1604819" y="935947"/>
                </a:lnTo>
                <a:lnTo>
                  <a:pt x="1559881" y="931455"/>
                </a:lnTo>
                <a:lnTo>
                  <a:pt x="1515325" y="926878"/>
                </a:lnTo>
                <a:lnTo>
                  <a:pt x="1471159" y="922215"/>
                </a:lnTo>
                <a:lnTo>
                  <a:pt x="1427392" y="917466"/>
                </a:lnTo>
                <a:lnTo>
                  <a:pt x="1384029" y="912632"/>
                </a:lnTo>
                <a:lnTo>
                  <a:pt x="1341078" y="907713"/>
                </a:lnTo>
                <a:lnTo>
                  <a:pt x="1298546" y="902707"/>
                </a:lnTo>
                <a:lnTo>
                  <a:pt x="1256441" y="897617"/>
                </a:lnTo>
                <a:lnTo>
                  <a:pt x="1188526" y="889107"/>
                </a:lnTo>
                <a:lnTo>
                  <a:pt x="1122496" y="880457"/>
                </a:lnTo>
                <a:lnTo>
                  <a:pt x="1058354" y="871672"/>
                </a:lnTo>
                <a:lnTo>
                  <a:pt x="996098" y="862755"/>
                </a:lnTo>
                <a:lnTo>
                  <a:pt x="935728" y="853709"/>
                </a:lnTo>
                <a:lnTo>
                  <a:pt x="877245" y="844540"/>
                </a:lnTo>
                <a:lnTo>
                  <a:pt x="820648" y="835251"/>
                </a:lnTo>
                <a:lnTo>
                  <a:pt x="765939" y="825846"/>
                </a:lnTo>
                <a:lnTo>
                  <a:pt x="713115" y="816329"/>
                </a:lnTo>
                <a:lnTo>
                  <a:pt x="662178" y="806703"/>
                </a:lnTo>
                <a:lnTo>
                  <a:pt x="613128" y="796973"/>
                </a:lnTo>
                <a:lnTo>
                  <a:pt x="565964" y="787143"/>
                </a:lnTo>
                <a:lnTo>
                  <a:pt x="520687" y="777216"/>
                </a:lnTo>
                <a:lnTo>
                  <a:pt x="477297" y="767197"/>
                </a:lnTo>
                <a:lnTo>
                  <a:pt x="435792" y="757089"/>
                </a:lnTo>
                <a:lnTo>
                  <a:pt x="396175" y="746897"/>
                </a:lnTo>
                <a:lnTo>
                  <a:pt x="358444" y="736624"/>
                </a:lnTo>
                <a:lnTo>
                  <a:pt x="288642" y="715851"/>
                </a:lnTo>
                <a:lnTo>
                  <a:pt x="226385" y="694804"/>
                </a:lnTo>
                <a:lnTo>
                  <a:pt x="171675" y="673512"/>
                </a:lnTo>
                <a:lnTo>
                  <a:pt x="124512" y="652007"/>
                </a:lnTo>
                <a:lnTo>
                  <a:pt x="84894" y="630322"/>
                </a:lnTo>
                <a:lnTo>
                  <a:pt x="52823" y="608487"/>
                </a:lnTo>
                <a:lnTo>
                  <a:pt x="18865" y="575523"/>
                </a:lnTo>
                <a:lnTo>
                  <a:pt x="0" y="531342"/>
                </a:lnTo>
                <a:lnTo>
                  <a:pt x="0" y="520281"/>
                </a:lnTo>
                <a:lnTo>
                  <a:pt x="1886" y="509223"/>
                </a:lnTo>
                <a:lnTo>
                  <a:pt x="28298" y="465089"/>
                </a:lnTo>
                <a:lnTo>
                  <a:pt x="67915" y="432202"/>
                </a:lnTo>
                <a:lnTo>
                  <a:pt x="103760" y="410438"/>
                </a:lnTo>
                <a:lnTo>
                  <a:pt x="147150" y="388839"/>
                </a:lnTo>
                <a:lnTo>
                  <a:pt x="198087" y="367437"/>
                </a:lnTo>
                <a:lnTo>
                  <a:pt x="256570" y="346263"/>
                </a:lnTo>
                <a:lnTo>
                  <a:pt x="322599" y="325349"/>
                </a:lnTo>
                <a:lnTo>
                  <a:pt x="396175" y="304726"/>
                </a:lnTo>
                <a:lnTo>
                  <a:pt x="435792" y="294534"/>
                </a:lnTo>
                <a:lnTo>
                  <a:pt x="477297" y="284426"/>
                </a:lnTo>
                <a:lnTo>
                  <a:pt x="520687" y="274407"/>
                </a:lnTo>
                <a:lnTo>
                  <a:pt x="565964" y="264480"/>
                </a:lnTo>
                <a:lnTo>
                  <a:pt x="613128" y="254650"/>
                </a:lnTo>
                <a:lnTo>
                  <a:pt x="662178" y="244920"/>
                </a:lnTo>
                <a:lnTo>
                  <a:pt x="713115" y="235294"/>
                </a:lnTo>
                <a:lnTo>
                  <a:pt x="765939" y="225777"/>
                </a:lnTo>
                <a:lnTo>
                  <a:pt x="820648" y="216372"/>
                </a:lnTo>
                <a:lnTo>
                  <a:pt x="877245" y="207083"/>
                </a:lnTo>
                <a:lnTo>
                  <a:pt x="935728" y="197914"/>
                </a:lnTo>
                <a:lnTo>
                  <a:pt x="996098" y="188868"/>
                </a:lnTo>
                <a:lnTo>
                  <a:pt x="1058354" y="179951"/>
                </a:lnTo>
                <a:lnTo>
                  <a:pt x="1122496" y="171166"/>
                </a:lnTo>
                <a:lnTo>
                  <a:pt x="1188526" y="162516"/>
                </a:lnTo>
                <a:lnTo>
                  <a:pt x="1256441" y="154006"/>
                </a:lnTo>
                <a:lnTo>
                  <a:pt x="1298546" y="148916"/>
                </a:lnTo>
                <a:lnTo>
                  <a:pt x="1341078" y="143910"/>
                </a:lnTo>
                <a:lnTo>
                  <a:pt x="1384029" y="138991"/>
                </a:lnTo>
                <a:lnTo>
                  <a:pt x="1427392" y="134157"/>
                </a:lnTo>
                <a:lnTo>
                  <a:pt x="1471159" y="129408"/>
                </a:lnTo>
                <a:lnTo>
                  <a:pt x="1515325" y="124745"/>
                </a:lnTo>
                <a:lnTo>
                  <a:pt x="1559881" y="120168"/>
                </a:lnTo>
                <a:lnTo>
                  <a:pt x="1604819" y="115676"/>
                </a:lnTo>
                <a:lnTo>
                  <a:pt x="1650134" y="111269"/>
                </a:lnTo>
                <a:lnTo>
                  <a:pt x="1695818" y="106949"/>
                </a:lnTo>
                <a:lnTo>
                  <a:pt x="1741863" y="102713"/>
                </a:lnTo>
                <a:lnTo>
                  <a:pt x="1788262" y="98564"/>
                </a:lnTo>
                <a:lnTo>
                  <a:pt x="1835009" y="94500"/>
                </a:lnTo>
                <a:lnTo>
                  <a:pt x="1882095" y="90521"/>
                </a:lnTo>
                <a:lnTo>
                  <a:pt x="1929514" y="86628"/>
                </a:lnTo>
                <a:lnTo>
                  <a:pt x="1977258" y="82821"/>
                </a:lnTo>
                <a:lnTo>
                  <a:pt x="2025320" y="79099"/>
                </a:lnTo>
                <a:lnTo>
                  <a:pt x="2073693" y="75463"/>
                </a:lnTo>
                <a:lnTo>
                  <a:pt x="2122370" y="71912"/>
                </a:lnTo>
                <a:lnTo>
                  <a:pt x="2171343" y="68447"/>
                </a:lnTo>
                <a:lnTo>
                  <a:pt x="2220605" y="65067"/>
                </a:lnTo>
                <a:lnTo>
                  <a:pt x="2270149" y="61773"/>
                </a:lnTo>
                <a:lnTo>
                  <a:pt x="2319968" y="58565"/>
                </a:lnTo>
                <a:lnTo>
                  <a:pt x="2370055" y="55442"/>
                </a:lnTo>
                <a:lnTo>
                  <a:pt x="2420401" y="52405"/>
                </a:lnTo>
                <a:lnTo>
                  <a:pt x="2471001" y="49453"/>
                </a:lnTo>
                <a:lnTo>
                  <a:pt x="2521847" y="46587"/>
                </a:lnTo>
                <a:lnTo>
                  <a:pt x="2572931" y="43806"/>
                </a:lnTo>
                <a:lnTo>
                  <a:pt x="2624246" y="41111"/>
                </a:lnTo>
                <a:lnTo>
                  <a:pt x="2675786" y="38501"/>
                </a:lnTo>
                <a:lnTo>
                  <a:pt x="2727542" y="35977"/>
                </a:lnTo>
                <a:lnTo>
                  <a:pt x="2779508" y="33539"/>
                </a:lnTo>
                <a:lnTo>
                  <a:pt x="2831677" y="31186"/>
                </a:lnTo>
                <a:lnTo>
                  <a:pt x="2884041" y="28919"/>
                </a:lnTo>
                <a:lnTo>
                  <a:pt x="2936593" y="26737"/>
                </a:lnTo>
                <a:lnTo>
                  <a:pt x="2989325" y="24641"/>
                </a:lnTo>
                <a:lnTo>
                  <a:pt x="3042231" y="22630"/>
                </a:lnTo>
                <a:lnTo>
                  <a:pt x="3095303" y="20705"/>
                </a:lnTo>
                <a:lnTo>
                  <a:pt x="3148535" y="18865"/>
                </a:lnTo>
                <a:lnTo>
                  <a:pt x="3201918" y="17111"/>
                </a:lnTo>
                <a:lnTo>
                  <a:pt x="3255446" y="15443"/>
                </a:lnTo>
                <a:lnTo>
                  <a:pt x="3309111" y="13860"/>
                </a:lnTo>
                <a:lnTo>
                  <a:pt x="3362906" y="12363"/>
                </a:lnTo>
                <a:lnTo>
                  <a:pt x="3416824" y="10951"/>
                </a:lnTo>
                <a:lnTo>
                  <a:pt x="3470858" y="9625"/>
                </a:lnTo>
                <a:lnTo>
                  <a:pt x="3525000" y="8384"/>
                </a:lnTo>
                <a:lnTo>
                  <a:pt x="3579244" y="7229"/>
                </a:lnTo>
                <a:lnTo>
                  <a:pt x="3633581" y="6160"/>
                </a:lnTo>
                <a:lnTo>
                  <a:pt x="3688005" y="5176"/>
                </a:lnTo>
                <a:lnTo>
                  <a:pt x="3742509" y="4277"/>
                </a:lnTo>
                <a:lnTo>
                  <a:pt x="3797085" y="3465"/>
                </a:lnTo>
                <a:lnTo>
                  <a:pt x="3851726" y="2737"/>
                </a:lnTo>
                <a:lnTo>
                  <a:pt x="3906425" y="2096"/>
                </a:lnTo>
                <a:lnTo>
                  <a:pt x="3961175" y="1540"/>
                </a:lnTo>
                <a:lnTo>
                  <a:pt x="4015968" y="1069"/>
                </a:lnTo>
                <a:lnTo>
                  <a:pt x="4070797" y="684"/>
                </a:lnTo>
                <a:lnTo>
                  <a:pt x="4125655" y="385"/>
                </a:lnTo>
                <a:lnTo>
                  <a:pt x="4180534" y="171"/>
                </a:lnTo>
                <a:lnTo>
                  <a:pt x="4235428" y="42"/>
                </a:lnTo>
                <a:lnTo>
                  <a:pt x="4290330" y="0"/>
                </a:lnTo>
                <a:lnTo>
                  <a:pt x="4345231" y="42"/>
                </a:lnTo>
                <a:lnTo>
                  <a:pt x="4400125" y="171"/>
                </a:lnTo>
                <a:lnTo>
                  <a:pt x="4455005" y="385"/>
                </a:lnTo>
                <a:lnTo>
                  <a:pt x="4509863" y="684"/>
                </a:lnTo>
                <a:lnTo>
                  <a:pt x="4564692" y="1069"/>
                </a:lnTo>
                <a:lnTo>
                  <a:pt x="4619485" y="1540"/>
                </a:lnTo>
                <a:lnTo>
                  <a:pt x="4674235" y="2096"/>
                </a:lnTo>
                <a:lnTo>
                  <a:pt x="4728933" y="2737"/>
                </a:lnTo>
                <a:lnTo>
                  <a:pt x="4783575" y="3465"/>
                </a:lnTo>
                <a:lnTo>
                  <a:pt x="4838151" y="4277"/>
                </a:lnTo>
                <a:lnTo>
                  <a:pt x="4892654" y="5176"/>
                </a:lnTo>
                <a:lnTo>
                  <a:pt x="4947079" y="6160"/>
                </a:lnTo>
                <a:lnTo>
                  <a:pt x="5001416" y="7229"/>
                </a:lnTo>
                <a:lnTo>
                  <a:pt x="5055660" y="8384"/>
                </a:lnTo>
                <a:lnTo>
                  <a:pt x="5109802" y="9625"/>
                </a:lnTo>
                <a:lnTo>
                  <a:pt x="5163836" y="10951"/>
                </a:lnTo>
                <a:lnTo>
                  <a:pt x="5217754" y="12363"/>
                </a:lnTo>
                <a:lnTo>
                  <a:pt x="5271549" y="13860"/>
                </a:lnTo>
                <a:lnTo>
                  <a:pt x="5325214" y="15443"/>
                </a:lnTo>
                <a:lnTo>
                  <a:pt x="5378742" y="17111"/>
                </a:lnTo>
                <a:lnTo>
                  <a:pt x="5432125" y="18865"/>
                </a:lnTo>
                <a:lnTo>
                  <a:pt x="5485356" y="20705"/>
                </a:lnTo>
                <a:lnTo>
                  <a:pt x="5538429" y="22630"/>
                </a:lnTo>
                <a:lnTo>
                  <a:pt x="5591335" y="24641"/>
                </a:lnTo>
                <a:lnTo>
                  <a:pt x="5644067" y="26737"/>
                </a:lnTo>
                <a:lnTo>
                  <a:pt x="5696619" y="28919"/>
                </a:lnTo>
                <a:lnTo>
                  <a:pt x="5748983" y="31186"/>
                </a:lnTo>
                <a:lnTo>
                  <a:pt x="5801151" y="33539"/>
                </a:lnTo>
                <a:lnTo>
                  <a:pt x="5853117" y="35977"/>
                </a:lnTo>
                <a:lnTo>
                  <a:pt x="5904874" y="38501"/>
                </a:lnTo>
                <a:lnTo>
                  <a:pt x="5956413" y="41111"/>
                </a:lnTo>
                <a:lnTo>
                  <a:pt x="6007729" y="43806"/>
                </a:lnTo>
                <a:lnTo>
                  <a:pt x="6058813" y="46587"/>
                </a:lnTo>
                <a:lnTo>
                  <a:pt x="6109659" y="49453"/>
                </a:lnTo>
                <a:lnTo>
                  <a:pt x="6160258" y="52405"/>
                </a:lnTo>
                <a:lnTo>
                  <a:pt x="6210605" y="55442"/>
                </a:lnTo>
                <a:lnTo>
                  <a:pt x="6260692" y="58565"/>
                </a:lnTo>
                <a:lnTo>
                  <a:pt x="6310510" y="61773"/>
                </a:lnTo>
                <a:lnTo>
                  <a:pt x="6360055" y="65067"/>
                </a:lnTo>
                <a:lnTo>
                  <a:pt x="6409317" y="68447"/>
                </a:lnTo>
                <a:lnTo>
                  <a:pt x="6458290" y="71912"/>
                </a:lnTo>
                <a:lnTo>
                  <a:pt x="6506967" y="75463"/>
                </a:lnTo>
                <a:lnTo>
                  <a:pt x="6555340" y="79099"/>
                </a:lnTo>
                <a:lnTo>
                  <a:pt x="6603402" y="82821"/>
                </a:lnTo>
                <a:lnTo>
                  <a:pt x="6651146" y="86628"/>
                </a:lnTo>
                <a:lnTo>
                  <a:pt x="6698565" y="90521"/>
                </a:lnTo>
                <a:lnTo>
                  <a:pt x="6745651" y="94500"/>
                </a:lnTo>
                <a:lnTo>
                  <a:pt x="6792397" y="98564"/>
                </a:lnTo>
                <a:lnTo>
                  <a:pt x="6838797" y="102713"/>
                </a:lnTo>
                <a:lnTo>
                  <a:pt x="6884842" y="106949"/>
                </a:lnTo>
                <a:lnTo>
                  <a:pt x="6930525" y="111269"/>
                </a:lnTo>
                <a:lnTo>
                  <a:pt x="6975840" y="115676"/>
                </a:lnTo>
                <a:lnTo>
                  <a:pt x="7020779" y="120168"/>
                </a:lnTo>
                <a:lnTo>
                  <a:pt x="7065335" y="124745"/>
                </a:lnTo>
                <a:lnTo>
                  <a:pt x="7109500" y="129408"/>
                </a:lnTo>
                <a:lnTo>
                  <a:pt x="7153268" y="134157"/>
                </a:lnTo>
                <a:lnTo>
                  <a:pt x="7196631" y="138991"/>
                </a:lnTo>
                <a:lnTo>
                  <a:pt x="7239582" y="143910"/>
                </a:lnTo>
                <a:lnTo>
                  <a:pt x="7282113" y="148916"/>
                </a:lnTo>
                <a:lnTo>
                  <a:pt x="7324218" y="154006"/>
                </a:lnTo>
                <a:close/>
              </a:path>
            </a:pathLst>
          </a:custGeom>
          <a:ln w="9525">
            <a:solidFill>
              <a:srgbClr val="0A47FF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51847" y="7046300"/>
            <a:ext cx="3614251" cy="852537"/>
          </a:xfrm>
          <a:custGeom>
            <a:avLst/>
            <a:gdLst/>
            <a:ahLst/>
            <a:cxnLst/>
            <a:rect l="l" t="t" r="r" b="b"/>
            <a:pathLst>
              <a:path w="2541270" h="599439">
                <a:moveTo>
                  <a:pt x="0" y="0"/>
                </a:moveTo>
                <a:lnTo>
                  <a:pt x="2541121" y="0"/>
                </a:lnTo>
                <a:lnTo>
                  <a:pt x="2541121" y="599440"/>
                </a:lnTo>
                <a:lnTo>
                  <a:pt x="0" y="599440"/>
                </a:lnTo>
                <a:lnTo>
                  <a:pt x="0" y="0"/>
                </a:lnTo>
                <a:close/>
              </a:path>
            </a:pathLst>
          </a:custGeom>
          <a:solidFill>
            <a:srgbClr val="CEDAFF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4862" y="7152640"/>
            <a:ext cx="3137408" cy="631035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3982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Static</a:t>
            </a:r>
            <a:r>
              <a:rPr sz="3982" spc="-128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3982" spc="-2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Data</a:t>
            </a:r>
            <a:endParaRPr sz="3982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17496" y="4469379"/>
            <a:ext cx="3904466" cy="18977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78459" y="4502066"/>
            <a:ext cx="3783132" cy="1775516"/>
          </a:xfrm>
          <a:custGeom>
            <a:avLst/>
            <a:gdLst/>
            <a:ahLst/>
            <a:cxnLst/>
            <a:rect l="l" t="t" r="r" b="b"/>
            <a:pathLst>
              <a:path w="2660015" h="1248410">
                <a:moveTo>
                  <a:pt x="1355979" y="0"/>
                </a:moveTo>
                <a:lnTo>
                  <a:pt x="1303624" y="0"/>
                </a:lnTo>
                <a:lnTo>
                  <a:pt x="1251302" y="961"/>
                </a:lnTo>
                <a:lnTo>
                  <a:pt x="1199077" y="2885"/>
                </a:lnTo>
                <a:lnTo>
                  <a:pt x="1147016" y="5770"/>
                </a:lnTo>
                <a:lnTo>
                  <a:pt x="1095183" y="9617"/>
                </a:lnTo>
                <a:lnTo>
                  <a:pt x="1043644" y="14426"/>
                </a:lnTo>
                <a:lnTo>
                  <a:pt x="992464" y="20196"/>
                </a:lnTo>
                <a:lnTo>
                  <a:pt x="941708" y="26929"/>
                </a:lnTo>
                <a:lnTo>
                  <a:pt x="891441" y="34623"/>
                </a:lnTo>
                <a:lnTo>
                  <a:pt x="841730" y="43278"/>
                </a:lnTo>
                <a:lnTo>
                  <a:pt x="792638" y="52896"/>
                </a:lnTo>
                <a:lnTo>
                  <a:pt x="744232" y="63475"/>
                </a:lnTo>
                <a:lnTo>
                  <a:pt x="696577" y="75016"/>
                </a:lnTo>
                <a:lnTo>
                  <a:pt x="649737" y="87519"/>
                </a:lnTo>
                <a:lnTo>
                  <a:pt x="603779" y="100984"/>
                </a:lnTo>
                <a:lnTo>
                  <a:pt x="558767" y="115410"/>
                </a:lnTo>
                <a:lnTo>
                  <a:pt x="514767" y="130798"/>
                </a:lnTo>
                <a:lnTo>
                  <a:pt x="471844" y="147148"/>
                </a:lnTo>
                <a:lnTo>
                  <a:pt x="430063" y="164459"/>
                </a:lnTo>
                <a:lnTo>
                  <a:pt x="389490" y="182733"/>
                </a:lnTo>
                <a:lnTo>
                  <a:pt x="339289" y="207607"/>
                </a:lnTo>
                <a:lnTo>
                  <a:pt x="292550" y="233423"/>
                </a:lnTo>
                <a:lnTo>
                  <a:pt x="249273" y="260115"/>
                </a:lnTo>
                <a:lnTo>
                  <a:pt x="209459" y="287615"/>
                </a:lnTo>
                <a:lnTo>
                  <a:pt x="173106" y="315855"/>
                </a:lnTo>
                <a:lnTo>
                  <a:pt x="140216" y="344769"/>
                </a:lnTo>
                <a:lnTo>
                  <a:pt x="110788" y="374288"/>
                </a:lnTo>
                <a:lnTo>
                  <a:pt x="84822" y="404346"/>
                </a:lnTo>
                <a:lnTo>
                  <a:pt x="43276" y="465809"/>
                </a:lnTo>
                <a:lnTo>
                  <a:pt x="15579" y="528618"/>
                </a:lnTo>
                <a:lnTo>
                  <a:pt x="1731" y="592235"/>
                </a:lnTo>
                <a:lnTo>
                  <a:pt x="0" y="624178"/>
                </a:lnTo>
                <a:lnTo>
                  <a:pt x="1731" y="656121"/>
                </a:lnTo>
                <a:lnTo>
                  <a:pt x="15579" y="719739"/>
                </a:lnTo>
                <a:lnTo>
                  <a:pt x="43276" y="782548"/>
                </a:lnTo>
                <a:lnTo>
                  <a:pt x="84822" y="844010"/>
                </a:lnTo>
                <a:lnTo>
                  <a:pt x="110788" y="874068"/>
                </a:lnTo>
                <a:lnTo>
                  <a:pt x="140216" y="903588"/>
                </a:lnTo>
                <a:lnTo>
                  <a:pt x="173106" y="932501"/>
                </a:lnTo>
                <a:lnTo>
                  <a:pt x="209459" y="960742"/>
                </a:lnTo>
                <a:lnTo>
                  <a:pt x="249273" y="988241"/>
                </a:lnTo>
                <a:lnTo>
                  <a:pt x="292550" y="1014933"/>
                </a:lnTo>
                <a:lnTo>
                  <a:pt x="339289" y="1040750"/>
                </a:lnTo>
                <a:lnTo>
                  <a:pt x="389490" y="1065624"/>
                </a:lnTo>
                <a:lnTo>
                  <a:pt x="430063" y="1083897"/>
                </a:lnTo>
                <a:lnTo>
                  <a:pt x="471844" y="1101209"/>
                </a:lnTo>
                <a:lnTo>
                  <a:pt x="514767" y="1117559"/>
                </a:lnTo>
                <a:lnTo>
                  <a:pt x="558767" y="1132947"/>
                </a:lnTo>
                <a:lnTo>
                  <a:pt x="603779" y="1147373"/>
                </a:lnTo>
                <a:lnTo>
                  <a:pt x="649737" y="1160837"/>
                </a:lnTo>
                <a:lnTo>
                  <a:pt x="696577" y="1173340"/>
                </a:lnTo>
                <a:lnTo>
                  <a:pt x="744232" y="1184881"/>
                </a:lnTo>
                <a:lnTo>
                  <a:pt x="792638" y="1195461"/>
                </a:lnTo>
                <a:lnTo>
                  <a:pt x="841730" y="1205078"/>
                </a:lnTo>
                <a:lnTo>
                  <a:pt x="891441" y="1213734"/>
                </a:lnTo>
                <a:lnTo>
                  <a:pt x="941708" y="1221428"/>
                </a:lnTo>
                <a:lnTo>
                  <a:pt x="992464" y="1228160"/>
                </a:lnTo>
                <a:lnTo>
                  <a:pt x="1043644" y="1233931"/>
                </a:lnTo>
                <a:lnTo>
                  <a:pt x="1095183" y="1238739"/>
                </a:lnTo>
                <a:lnTo>
                  <a:pt x="1147016" y="1242587"/>
                </a:lnTo>
                <a:lnTo>
                  <a:pt x="1199077" y="1245472"/>
                </a:lnTo>
                <a:lnTo>
                  <a:pt x="1251302" y="1247395"/>
                </a:lnTo>
                <a:lnTo>
                  <a:pt x="1303624" y="1248357"/>
                </a:lnTo>
                <a:lnTo>
                  <a:pt x="1355979" y="1248357"/>
                </a:lnTo>
                <a:lnTo>
                  <a:pt x="1408302" y="1247395"/>
                </a:lnTo>
                <a:lnTo>
                  <a:pt x="1460527" y="1245472"/>
                </a:lnTo>
                <a:lnTo>
                  <a:pt x="1512588" y="1242587"/>
                </a:lnTo>
                <a:lnTo>
                  <a:pt x="1564421" y="1238739"/>
                </a:lnTo>
                <a:lnTo>
                  <a:pt x="1615960" y="1233931"/>
                </a:lnTo>
                <a:lnTo>
                  <a:pt x="1667140" y="1228160"/>
                </a:lnTo>
                <a:lnTo>
                  <a:pt x="1717896" y="1221428"/>
                </a:lnTo>
                <a:lnTo>
                  <a:pt x="1768163" y="1213734"/>
                </a:lnTo>
                <a:lnTo>
                  <a:pt x="1817874" y="1205078"/>
                </a:lnTo>
                <a:lnTo>
                  <a:pt x="1866966" y="1195461"/>
                </a:lnTo>
                <a:lnTo>
                  <a:pt x="1915372" y="1184881"/>
                </a:lnTo>
                <a:lnTo>
                  <a:pt x="1963027" y="1173340"/>
                </a:lnTo>
                <a:lnTo>
                  <a:pt x="2009867" y="1160837"/>
                </a:lnTo>
                <a:lnTo>
                  <a:pt x="2055825" y="1147373"/>
                </a:lnTo>
                <a:lnTo>
                  <a:pt x="2100837" y="1132947"/>
                </a:lnTo>
                <a:lnTo>
                  <a:pt x="2144837" y="1117559"/>
                </a:lnTo>
                <a:lnTo>
                  <a:pt x="2187760" y="1101209"/>
                </a:lnTo>
                <a:lnTo>
                  <a:pt x="2229541" y="1083897"/>
                </a:lnTo>
                <a:lnTo>
                  <a:pt x="2270114" y="1065624"/>
                </a:lnTo>
                <a:lnTo>
                  <a:pt x="2320315" y="1040750"/>
                </a:lnTo>
                <a:lnTo>
                  <a:pt x="2367053" y="1014933"/>
                </a:lnTo>
                <a:lnTo>
                  <a:pt x="2410330" y="988241"/>
                </a:lnTo>
                <a:lnTo>
                  <a:pt x="2450144" y="960742"/>
                </a:lnTo>
                <a:lnTo>
                  <a:pt x="2486497" y="932501"/>
                </a:lnTo>
                <a:lnTo>
                  <a:pt x="2519387" y="903588"/>
                </a:lnTo>
                <a:lnTo>
                  <a:pt x="2548815" y="874068"/>
                </a:lnTo>
                <a:lnTo>
                  <a:pt x="2574781" y="844010"/>
                </a:lnTo>
                <a:lnTo>
                  <a:pt x="2616327" y="782548"/>
                </a:lnTo>
                <a:lnTo>
                  <a:pt x="2644024" y="719739"/>
                </a:lnTo>
                <a:lnTo>
                  <a:pt x="2657872" y="656121"/>
                </a:lnTo>
                <a:lnTo>
                  <a:pt x="2659603" y="624178"/>
                </a:lnTo>
                <a:lnTo>
                  <a:pt x="2657872" y="592235"/>
                </a:lnTo>
                <a:lnTo>
                  <a:pt x="2644024" y="528618"/>
                </a:lnTo>
                <a:lnTo>
                  <a:pt x="2616327" y="465809"/>
                </a:lnTo>
                <a:lnTo>
                  <a:pt x="2574781" y="404346"/>
                </a:lnTo>
                <a:lnTo>
                  <a:pt x="2548815" y="374288"/>
                </a:lnTo>
                <a:lnTo>
                  <a:pt x="2519387" y="344769"/>
                </a:lnTo>
                <a:lnTo>
                  <a:pt x="2486497" y="315855"/>
                </a:lnTo>
                <a:lnTo>
                  <a:pt x="2450144" y="287615"/>
                </a:lnTo>
                <a:lnTo>
                  <a:pt x="2410330" y="260115"/>
                </a:lnTo>
                <a:lnTo>
                  <a:pt x="2367053" y="233423"/>
                </a:lnTo>
                <a:lnTo>
                  <a:pt x="2320315" y="207607"/>
                </a:lnTo>
                <a:lnTo>
                  <a:pt x="2270114" y="182733"/>
                </a:lnTo>
                <a:lnTo>
                  <a:pt x="2229541" y="164459"/>
                </a:lnTo>
                <a:lnTo>
                  <a:pt x="2187760" y="147148"/>
                </a:lnTo>
                <a:lnTo>
                  <a:pt x="2144837" y="130798"/>
                </a:lnTo>
                <a:lnTo>
                  <a:pt x="2100837" y="115410"/>
                </a:lnTo>
                <a:lnTo>
                  <a:pt x="2055825" y="100984"/>
                </a:lnTo>
                <a:lnTo>
                  <a:pt x="2009867" y="87519"/>
                </a:lnTo>
                <a:lnTo>
                  <a:pt x="1963027" y="75016"/>
                </a:lnTo>
                <a:lnTo>
                  <a:pt x="1915372" y="63475"/>
                </a:lnTo>
                <a:lnTo>
                  <a:pt x="1866966" y="52896"/>
                </a:lnTo>
                <a:lnTo>
                  <a:pt x="1817874" y="43278"/>
                </a:lnTo>
                <a:lnTo>
                  <a:pt x="1768163" y="34623"/>
                </a:lnTo>
                <a:lnTo>
                  <a:pt x="1717896" y="26929"/>
                </a:lnTo>
                <a:lnTo>
                  <a:pt x="1667140" y="20196"/>
                </a:lnTo>
                <a:lnTo>
                  <a:pt x="1615960" y="14426"/>
                </a:lnTo>
                <a:lnTo>
                  <a:pt x="1564421" y="9617"/>
                </a:lnTo>
                <a:lnTo>
                  <a:pt x="1512588" y="5770"/>
                </a:lnTo>
                <a:lnTo>
                  <a:pt x="1460527" y="2885"/>
                </a:lnTo>
                <a:lnTo>
                  <a:pt x="1408302" y="961"/>
                </a:lnTo>
                <a:lnTo>
                  <a:pt x="1355979" y="0"/>
                </a:lnTo>
                <a:close/>
              </a:path>
            </a:pathLst>
          </a:custGeom>
          <a:solidFill>
            <a:srgbClr val="FBCAD4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78457" y="4502066"/>
            <a:ext cx="3783132" cy="1775516"/>
          </a:xfrm>
          <a:custGeom>
            <a:avLst/>
            <a:gdLst/>
            <a:ahLst/>
            <a:cxnLst/>
            <a:rect l="l" t="t" r="r" b="b"/>
            <a:pathLst>
              <a:path w="2660015" h="1248410">
                <a:moveTo>
                  <a:pt x="2270113" y="182852"/>
                </a:moveTo>
                <a:lnTo>
                  <a:pt x="2320314" y="207727"/>
                </a:lnTo>
                <a:lnTo>
                  <a:pt x="2367053" y="233543"/>
                </a:lnTo>
                <a:lnTo>
                  <a:pt x="2410330" y="260235"/>
                </a:lnTo>
                <a:lnTo>
                  <a:pt x="2450144" y="287735"/>
                </a:lnTo>
                <a:lnTo>
                  <a:pt x="2486497" y="315975"/>
                </a:lnTo>
                <a:lnTo>
                  <a:pt x="2519387" y="344889"/>
                </a:lnTo>
                <a:lnTo>
                  <a:pt x="2548815" y="374408"/>
                </a:lnTo>
                <a:lnTo>
                  <a:pt x="2574781" y="404466"/>
                </a:lnTo>
                <a:lnTo>
                  <a:pt x="2616327" y="465929"/>
                </a:lnTo>
                <a:lnTo>
                  <a:pt x="2644024" y="528738"/>
                </a:lnTo>
                <a:lnTo>
                  <a:pt x="2657873" y="592355"/>
                </a:lnTo>
                <a:lnTo>
                  <a:pt x="2659604" y="624298"/>
                </a:lnTo>
                <a:lnTo>
                  <a:pt x="2657873" y="656242"/>
                </a:lnTo>
                <a:lnTo>
                  <a:pt x="2644024" y="719859"/>
                </a:lnTo>
                <a:lnTo>
                  <a:pt x="2616327" y="782668"/>
                </a:lnTo>
                <a:lnTo>
                  <a:pt x="2574781" y="844131"/>
                </a:lnTo>
                <a:lnTo>
                  <a:pt x="2548815" y="874189"/>
                </a:lnTo>
                <a:lnTo>
                  <a:pt x="2519387" y="903708"/>
                </a:lnTo>
                <a:lnTo>
                  <a:pt x="2486497" y="932622"/>
                </a:lnTo>
                <a:lnTo>
                  <a:pt x="2450144" y="960862"/>
                </a:lnTo>
                <a:lnTo>
                  <a:pt x="2410330" y="988362"/>
                </a:lnTo>
                <a:lnTo>
                  <a:pt x="2367053" y="1015054"/>
                </a:lnTo>
                <a:lnTo>
                  <a:pt x="2320314" y="1040870"/>
                </a:lnTo>
                <a:lnTo>
                  <a:pt x="2270113" y="1065745"/>
                </a:lnTo>
                <a:lnTo>
                  <a:pt x="2229540" y="1084018"/>
                </a:lnTo>
                <a:lnTo>
                  <a:pt x="2187759" y="1101329"/>
                </a:lnTo>
                <a:lnTo>
                  <a:pt x="2144836" y="1117679"/>
                </a:lnTo>
                <a:lnTo>
                  <a:pt x="2100836" y="1133067"/>
                </a:lnTo>
                <a:lnTo>
                  <a:pt x="2055824" y="1147493"/>
                </a:lnTo>
                <a:lnTo>
                  <a:pt x="2009866" y="1160958"/>
                </a:lnTo>
                <a:lnTo>
                  <a:pt x="1963026" y="1173461"/>
                </a:lnTo>
                <a:lnTo>
                  <a:pt x="1915371" y="1185002"/>
                </a:lnTo>
                <a:lnTo>
                  <a:pt x="1866965" y="1195581"/>
                </a:lnTo>
                <a:lnTo>
                  <a:pt x="1817874" y="1205199"/>
                </a:lnTo>
                <a:lnTo>
                  <a:pt x="1768162" y="1213854"/>
                </a:lnTo>
                <a:lnTo>
                  <a:pt x="1717896" y="1221548"/>
                </a:lnTo>
                <a:lnTo>
                  <a:pt x="1667140" y="1228281"/>
                </a:lnTo>
                <a:lnTo>
                  <a:pt x="1615960" y="1234051"/>
                </a:lnTo>
                <a:lnTo>
                  <a:pt x="1564420" y="1238860"/>
                </a:lnTo>
                <a:lnTo>
                  <a:pt x="1512587" y="1242707"/>
                </a:lnTo>
                <a:lnTo>
                  <a:pt x="1460526" y="1245592"/>
                </a:lnTo>
                <a:lnTo>
                  <a:pt x="1408301" y="1247516"/>
                </a:lnTo>
                <a:lnTo>
                  <a:pt x="1355979" y="1248477"/>
                </a:lnTo>
                <a:lnTo>
                  <a:pt x="1303624" y="1248477"/>
                </a:lnTo>
                <a:lnTo>
                  <a:pt x="1251301" y="1247516"/>
                </a:lnTo>
                <a:lnTo>
                  <a:pt x="1199077" y="1245592"/>
                </a:lnTo>
                <a:lnTo>
                  <a:pt x="1147015" y="1242707"/>
                </a:lnTo>
                <a:lnTo>
                  <a:pt x="1095183" y="1238860"/>
                </a:lnTo>
                <a:lnTo>
                  <a:pt x="1043643" y="1234051"/>
                </a:lnTo>
                <a:lnTo>
                  <a:pt x="992463" y="1228281"/>
                </a:lnTo>
                <a:lnTo>
                  <a:pt x="941707" y="1221548"/>
                </a:lnTo>
                <a:lnTo>
                  <a:pt x="891441" y="1213854"/>
                </a:lnTo>
                <a:lnTo>
                  <a:pt x="841729" y="1205199"/>
                </a:lnTo>
                <a:lnTo>
                  <a:pt x="792638" y="1195581"/>
                </a:lnTo>
                <a:lnTo>
                  <a:pt x="744232" y="1185002"/>
                </a:lnTo>
                <a:lnTo>
                  <a:pt x="696576" y="1173461"/>
                </a:lnTo>
                <a:lnTo>
                  <a:pt x="649737" y="1160958"/>
                </a:lnTo>
                <a:lnTo>
                  <a:pt x="603779" y="1147493"/>
                </a:lnTo>
                <a:lnTo>
                  <a:pt x="558767" y="1133067"/>
                </a:lnTo>
                <a:lnTo>
                  <a:pt x="514767" y="1117679"/>
                </a:lnTo>
                <a:lnTo>
                  <a:pt x="471843" y="1101329"/>
                </a:lnTo>
                <a:lnTo>
                  <a:pt x="430063" y="1084018"/>
                </a:lnTo>
                <a:lnTo>
                  <a:pt x="389489" y="1065745"/>
                </a:lnTo>
                <a:lnTo>
                  <a:pt x="339289" y="1040870"/>
                </a:lnTo>
                <a:lnTo>
                  <a:pt x="292550" y="1015054"/>
                </a:lnTo>
                <a:lnTo>
                  <a:pt x="249273" y="988362"/>
                </a:lnTo>
                <a:lnTo>
                  <a:pt x="209459" y="960862"/>
                </a:lnTo>
                <a:lnTo>
                  <a:pt x="173106" y="932622"/>
                </a:lnTo>
                <a:lnTo>
                  <a:pt x="140216" y="903708"/>
                </a:lnTo>
                <a:lnTo>
                  <a:pt x="110788" y="874189"/>
                </a:lnTo>
                <a:lnTo>
                  <a:pt x="84822" y="844131"/>
                </a:lnTo>
                <a:lnTo>
                  <a:pt x="43276" y="782668"/>
                </a:lnTo>
                <a:lnTo>
                  <a:pt x="15579" y="719859"/>
                </a:lnTo>
                <a:lnTo>
                  <a:pt x="1731" y="656242"/>
                </a:lnTo>
                <a:lnTo>
                  <a:pt x="0" y="624298"/>
                </a:lnTo>
                <a:lnTo>
                  <a:pt x="1731" y="592355"/>
                </a:lnTo>
                <a:lnTo>
                  <a:pt x="15579" y="528738"/>
                </a:lnTo>
                <a:lnTo>
                  <a:pt x="43276" y="465929"/>
                </a:lnTo>
                <a:lnTo>
                  <a:pt x="84822" y="404466"/>
                </a:lnTo>
                <a:lnTo>
                  <a:pt x="110788" y="374408"/>
                </a:lnTo>
                <a:lnTo>
                  <a:pt x="140216" y="344889"/>
                </a:lnTo>
                <a:lnTo>
                  <a:pt x="173106" y="315975"/>
                </a:lnTo>
                <a:lnTo>
                  <a:pt x="209459" y="287735"/>
                </a:lnTo>
                <a:lnTo>
                  <a:pt x="249273" y="260235"/>
                </a:lnTo>
                <a:lnTo>
                  <a:pt x="292550" y="233543"/>
                </a:lnTo>
                <a:lnTo>
                  <a:pt x="339289" y="207727"/>
                </a:lnTo>
                <a:lnTo>
                  <a:pt x="389489" y="182852"/>
                </a:lnTo>
                <a:lnTo>
                  <a:pt x="430063" y="164579"/>
                </a:lnTo>
                <a:lnTo>
                  <a:pt x="471843" y="147268"/>
                </a:lnTo>
                <a:lnTo>
                  <a:pt x="514767" y="130918"/>
                </a:lnTo>
                <a:lnTo>
                  <a:pt x="558767" y="115530"/>
                </a:lnTo>
                <a:lnTo>
                  <a:pt x="603779" y="101104"/>
                </a:lnTo>
                <a:lnTo>
                  <a:pt x="649737" y="87639"/>
                </a:lnTo>
                <a:lnTo>
                  <a:pt x="696576" y="75136"/>
                </a:lnTo>
                <a:lnTo>
                  <a:pt x="744232" y="63595"/>
                </a:lnTo>
                <a:lnTo>
                  <a:pt x="792638" y="53016"/>
                </a:lnTo>
                <a:lnTo>
                  <a:pt x="841729" y="43399"/>
                </a:lnTo>
                <a:lnTo>
                  <a:pt x="891441" y="34743"/>
                </a:lnTo>
                <a:lnTo>
                  <a:pt x="941707" y="27049"/>
                </a:lnTo>
                <a:lnTo>
                  <a:pt x="992463" y="20316"/>
                </a:lnTo>
                <a:lnTo>
                  <a:pt x="1043643" y="14546"/>
                </a:lnTo>
                <a:lnTo>
                  <a:pt x="1095183" y="9737"/>
                </a:lnTo>
                <a:lnTo>
                  <a:pt x="1147015" y="5890"/>
                </a:lnTo>
                <a:lnTo>
                  <a:pt x="1199077" y="3005"/>
                </a:lnTo>
                <a:lnTo>
                  <a:pt x="1251301" y="1081"/>
                </a:lnTo>
                <a:lnTo>
                  <a:pt x="1303624" y="120"/>
                </a:lnTo>
                <a:lnTo>
                  <a:pt x="1355979" y="120"/>
                </a:lnTo>
                <a:lnTo>
                  <a:pt x="1408301" y="1081"/>
                </a:lnTo>
                <a:lnTo>
                  <a:pt x="1460526" y="3005"/>
                </a:lnTo>
                <a:lnTo>
                  <a:pt x="1512587" y="5890"/>
                </a:lnTo>
                <a:lnTo>
                  <a:pt x="1564420" y="9737"/>
                </a:lnTo>
                <a:lnTo>
                  <a:pt x="1615960" y="14546"/>
                </a:lnTo>
                <a:lnTo>
                  <a:pt x="1667140" y="20316"/>
                </a:lnTo>
                <a:lnTo>
                  <a:pt x="1717896" y="27049"/>
                </a:lnTo>
                <a:lnTo>
                  <a:pt x="1768162" y="34743"/>
                </a:lnTo>
                <a:lnTo>
                  <a:pt x="1817874" y="43399"/>
                </a:lnTo>
                <a:lnTo>
                  <a:pt x="1866965" y="53016"/>
                </a:lnTo>
                <a:lnTo>
                  <a:pt x="1915371" y="63595"/>
                </a:lnTo>
                <a:lnTo>
                  <a:pt x="1963026" y="75136"/>
                </a:lnTo>
                <a:lnTo>
                  <a:pt x="2009866" y="87639"/>
                </a:lnTo>
                <a:lnTo>
                  <a:pt x="2055824" y="101104"/>
                </a:lnTo>
                <a:lnTo>
                  <a:pt x="2100836" y="115530"/>
                </a:lnTo>
                <a:lnTo>
                  <a:pt x="2144836" y="130918"/>
                </a:lnTo>
                <a:lnTo>
                  <a:pt x="2187759" y="147268"/>
                </a:lnTo>
                <a:lnTo>
                  <a:pt x="2229540" y="164579"/>
                </a:lnTo>
                <a:lnTo>
                  <a:pt x="2270113" y="182852"/>
                </a:lnTo>
                <a:close/>
              </a:path>
            </a:pathLst>
          </a:custGeom>
          <a:ln w="9525">
            <a:solidFill>
              <a:srgbClr val="CF1039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33973" y="4879647"/>
            <a:ext cx="2740942" cy="1262549"/>
          </a:xfrm>
          <a:custGeom>
            <a:avLst/>
            <a:gdLst/>
            <a:ahLst/>
            <a:cxnLst/>
            <a:rect l="l" t="t" r="r" b="b"/>
            <a:pathLst>
              <a:path w="1927225" h="887729">
                <a:moveTo>
                  <a:pt x="0" y="0"/>
                </a:moveTo>
                <a:lnTo>
                  <a:pt x="1927136" y="0"/>
                </a:lnTo>
                <a:lnTo>
                  <a:pt x="1927136" y="887730"/>
                </a:lnTo>
                <a:lnTo>
                  <a:pt x="0" y="887730"/>
                </a:lnTo>
                <a:lnTo>
                  <a:pt x="0" y="0"/>
                </a:lnTo>
                <a:close/>
              </a:path>
            </a:pathLst>
          </a:custGeom>
          <a:solidFill>
            <a:srgbClr val="FBCAD4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64605" y="4949049"/>
            <a:ext cx="2484459" cy="1098534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686354" marR="7225" indent="-668292" defTabSz="1300460" eaLnBrk="1" fontAlgn="auto" hangingPunct="1">
              <a:lnSpc>
                <a:spcPts val="4267"/>
              </a:lnSpc>
              <a:spcBef>
                <a:spcPts val="142"/>
              </a:spcBef>
              <a:spcAft>
                <a:spcPts val="0"/>
              </a:spcAft>
            </a:pPr>
            <a:r>
              <a:rPr sz="3413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</a:t>
            </a:r>
            <a:r>
              <a:rPr sz="3413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</a:t>
            </a:r>
            <a:r>
              <a:rPr sz="3413" spc="-6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a</a:t>
            </a:r>
            <a:r>
              <a:rPr sz="3413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</a:t>
            </a:r>
            <a:r>
              <a:rPr sz="3413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i</a:t>
            </a:r>
            <a:r>
              <a:rPr sz="3413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</a:t>
            </a:r>
            <a:r>
              <a:rPr sz="3413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ical  </a:t>
            </a:r>
            <a:r>
              <a:rPr sz="3413" spc="-2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Data</a:t>
            </a:r>
            <a:endParaRPr sz="3413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43861" y="5301697"/>
            <a:ext cx="1549006" cy="456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00050" y="5497991"/>
            <a:ext cx="1097280" cy="9934"/>
          </a:xfrm>
          <a:custGeom>
            <a:avLst/>
            <a:gdLst/>
            <a:ahLst/>
            <a:cxnLst/>
            <a:rect l="l" t="t" r="r" b="b"/>
            <a:pathLst>
              <a:path w="771525" h="6985">
                <a:moveTo>
                  <a:pt x="-41274" y="3494"/>
                </a:moveTo>
                <a:lnTo>
                  <a:pt x="812358" y="3494"/>
                </a:lnTo>
              </a:path>
            </a:pathLst>
          </a:custGeom>
          <a:ln w="89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01209" y="5330958"/>
            <a:ext cx="335957" cy="334151"/>
          </a:xfrm>
          <a:custGeom>
            <a:avLst/>
            <a:gdLst/>
            <a:ahLst/>
            <a:cxnLst/>
            <a:rect l="l" t="t" r="r" b="b"/>
            <a:pathLst>
              <a:path w="236220" h="234950">
                <a:moveTo>
                  <a:pt x="0" y="0"/>
                </a:moveTo>
                <a:lnTo>
                  <a:pt x="2128" y="234812"/>
                </a:lnTo>
                <a:lnTo>
                  <a:pt x="235877" y="11527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68078" y="5871804"/>
            <a:ext cx="2405887" cy="919367"/>
          </a:xfrm>
          <a:custGeom>
            <a:avLst/>
            <a:gdLst/>
            <a:ahLst/>
            <a:cxnLst/>
            <a:rect l="l" t="t" r="r" b="b"/>
            <a:pathLst>
              <a:path w="1691639" h="646429">
                <a:moveTo>
                  <a:pt x="0" y="0"/>
                </a:moveTo>
                <a:lnTo>
                  <a:pt x="1691246" y="0"/>
                </a:lnTo>
                <a:lnTo>
                  <a:pt x="1691246" y="646429"/>
                </a:lnTo>
                <a:lnTo>
                  <a:pt x="0" y="64642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99770" y="5960533"/>
            <a:ext cx="1946204" cy="717882"/>
          </a:xfrm>
          <a:prstGeom prst="rect">
            <a:avLst/>
          </a:prstGeom>
        </p:spPr>
        <p:txBody>
          <a:bodyPr vert="horz" wrap="square" lIns="0" tIns="3612" rIns="0" bIns="0" rtlCol="0">
            <a:spAutoFit/>
          </a:bodyPr>
          <a:lstStyle/>
          <a:p>
            <a:pPr marL="144496" marR="7225" indent="-126434" defTabSz="1300460" eaLnBrk="1" fontAlgn="auto" hangingPunct="1">
              <a:lnSpc>
                <a:spcPct val="104200"/>
              </a:lnSpc>
              <a:spcBef>
                <a:spcPts val="28"/>
              </a:spcBef>
              <a:spcAft>
                <a:spcPts val="0"/>
              </a:spcAft>
            </a:pPr>
            <a:r>
              <a:rPr sz="2276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</a:t>
            </a:r>
            <a:r>
              <a:rPr sz="2276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</a:t>
            </a:r>
            <a:r>
              <a:rPr sz="2276" spc="-43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a</a:t>
            </a:r>
            <a:r>
              <a:rPr sz="2276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</a:t>
            </a:r>
            <a:r>
              <a:rPr sz="2276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i</a:t>
            </a:r>
            <a:r>
              <a:rPr sz="2276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</a:t>
            </a:r>
            <a:r>
              <a:rPr sz="2276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ical</a:t>
            </a:r>
            <a:r>
              <a:rPr sz="2276" spc="36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l</a:t>
            </a:r>
            <a:r>
              <a:rPr sz="2276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y  Integrated</a:t>
            </a:r>
            <a:endParaRPr sz="2276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956563" y="4308965"/>
            <a:ext cx="4907180" cy="4263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17522" y="4341480"/>
            <a:ext cx="4785586" cy="4141668"/>
          </a:xfrm>
          <a:custGeom>
            <a:avLst/>
            <a:gdLst/>
            <a:ahLst/>
            <a:cxnLst/>
            <a:rect l="l" t="t" r="r" b="b"/>
            <a:pathLst>
              <a:path w="3364865" h="2912110">
                <a:moveTo>
                  <a:pt x="0" y="2426449"/>
                </a:moveTo>
                <a:lnTo>
                  <a:pt x="0" y="485301"/>
                </a:lnTo>
                <a:lnTo>
                  <a:pt x="2221" y="438563"/>
                </a:lnTo>
                <a:lnTo>
                  <a:pt x="8750" y="393082"/>
                </a:lnTo>
                <a:lnTo>
                  <a:pt x="19384" y="349062"/>
                </a:lnTo>
                <a:lnTo>
                  <a:pt x="33918" y="306705"/>
                </a:lnTo>
                <a:lnTo>
                  <a:pt x="52149" y="266216"/>
                </a:lnTo>
                <a:lnTo>
                  <a:pt x="73875" y="227796"/>
                </a:lnTo>
                <a:lnTo>
                  <a:pt x="98891" y="191651"/>
                </a:lnTo>
                <a:lnTo>
                  <a:pt x="126995" y="157983"/>
                </a:lnTo>
                <a:lnTo>
                  <a:pt x="157983" y="126995"/>
                </a:lnTo>
                <a:lnTo>
                  <a:pt x="191651" y="98891"/>
                </a:lnTo>
                <a:lnTo>
                  <a:pt x="227796" y="73875"/>
                </a:lnTo>
                <a:lnTo>
                  <a:pt x="266216" y="52149"/>
                </a:lnTo>
                <a:lnTo>
                  <a:pt x="306705" y="33918"/>
                </a:lnTo>
                <a:lnTo>
                  <a:pt x="349062" y="19384"/>
                </a:lnTo>
                <a:lnTo>
                  <a:pt x="393082" y="8750"/>
                </a:lnTo>
                <a:lnTo>
                  <a:pt x="438563" y="2221"/>
                </a:lnTo>
                <a:lnTo>
                  <a:pt x="485301" y="0"/>
                </a:lnTo>
                <a:lnTo>
                  <a:pt x="2879335" y="0"/>
                </a:lnTo>
                <a:lnTo>
                  <a:pt x="2926072" y="2221"/>
                </a:lnTo>
                <a:lnTo>
                  <a:pt x="2971553" y="8750"/>
                </a:lnTo>
                <a:lnTo>
                  <a:pt x="3015574" y="19384"/>
                </a:lnTo>
                <a:lnTo>
                  <a:pt x="3057930" y="33918"/>
                </a:lnTo>
                <a:lnTo>
                  <a:pt x="3098420" y="52149"/>
                </a:lnTo>
                <a:lnTo>
                  <a:pt x="3136839" y="73875"/>
                </a:lnTo>
                <a:lnTo>
                  <a:pt x="3172985" y="98891"/>
                </a:lnTo>
                <a:lnTo>
                  <a:pt x="3206653" y="126995"/>
                </a:lnTo>
                <a:lnTo>
                  <a:pt x="3237641" y="157983"/>
                </a:lnTo>
                <a:lnTo>
                  <a:pt x="3265744" y="191651"/>
                </a:lnTo>
                <a:lnTo>
                  <a:pt x="3290761" y="227796"/>
                </a:lnTo>
                <a:lnTo>
                  <a:pt x="3312486" y="266216"/>
                </a:lnTo>
                <a:lnTo>
                  <a:pt x="3330718" y="306705"/>
                </a:lnTo>
                <a:lnTo>
                  <a:pt x="3345252" y="349062"/>
                </a:lnTo>
                <a:lnTo>
                  <a:pt x="3355885" y="393082"/>
                </a:lnTo>
                <a:lnTo>
                  <a:pt x="3362414" y="438563"/>
                </a:lnTo>
                <a:lnTo>
                  <a:pt x="3364636" y="485301"/>
                </a:lnTo>
                <a:lnTo>
                  <a:pt x="3364636" y="2426449"/>
                </a:lnTo>
                <a:lnTo>
                  <a:pt x="3362414" y="2473187"/>
                </a:lnTo>
                <a:lnTo>
                  <a:pt x="3355885" y="2518667"/>
                </a:lnTo>
                <a:lnTo>
                  <a:pt x="3345252" y="2562688"/>
                </a:lnTo>
                <a:lnTo>
                  <a:pt x="3330718" y="2605045"/>
                </a:lnTo>
                <a:lnTo>
                  <a:pt x="3312486" y="2645534"/>
                </a:lnTo>
                <a:lnTo>
                  <a:pt x="3290761" y="2683954"/>
                </a:lnTo>
                <a:lnTo>
                  <a:pt x="3265744" y="2720099"/>
                </a:lnTo>
                <a:lnTo>
                  <a:pt x="3237641" y="2753767"/>
                </a:lnTo>
                <a:lnTo>
                  <a:pt x="3206653" y="2784755"/>
                </a:lnTo>
                <a:lnTo>
                  <a:pt x="3172985" y="2812858"/>
                </a:lnTo>
                <a:lnTo>
                  <a:pt x="3136839" y="2837875"/>
                </a:lnTo>
                <a:lnTo>
                  <a:pt x="3098420" y="2859600"/>
                </a:lnTo>
                <a:lnTo>
                  <a:pt x="3057930" y="2877832"/>
                </a:lnTo>
                <a:lnTo>
                  <a:pt x="3015574" y="2892366"/>
                </a:lnTo>
                <a:lnTo>
                  <a:pt x="2971553" y="2902999"/>
                </a:lnTo>
                <a:lnTo>
                  <a:pt x="2926072" y="2909529"/>
                </a:lnTo>
                <a:lnTo>
                  <a:pt x="2879335" y="2911750"/>
                </a:lnTo>
                <a:lnTo>
                  <a:pt x="485301" y="2911750"/>
                </a:lnTo>
                <a:lnTo>
                  <a:pt x="438563" y="2909529"/>
                </a:lnTo>
                <a:lnTo>
                  <a:pt x="393082" y="2902999"/>
                </a:lnTo>
                <a:lnTo>
                  <a:pt x="349062" y="2892366"/>
                </a:lnTo>
                <a:lnTo>
                  <a:pt x="306705" y="2877832"/>
                </a:lnTo>
                <a:lnTo>
                  <a:pt x="266216" y="2859600"/>
                </a:lnTo>
                <a:lnTo>
                  <a:pt x="227796" y="2837875"/>
                </a:lnTo>
                <a:lnTo>
                  <a:pt x="191651" y="2812858"/>
                </a:lnTo>
                <a:lnTo>
                  <a:pt x="157983" y="2784755"/>
                </a:lnTo>
                <a:lnTo>
                  <a:pt x="126995" y="2753767"/>
                </a:lnTo>
                <a:lnTo>
                  <a:pt x="98891" y="2720099"/>
                </a:lnTo>
                <a:lnTo>
                  <a:pt x="73875" y="2683954"/>
                </a:lnTo>
                <a:lnTo>
                  <a:pt x="52149" y="2645534"/>
                </a:lnTo>
                <a:lnTo>
                  <a:pt x="33918" y="2605045"/>
                </a:lnTo>
                <a:lnTo>
                  <a:pt x="19384" y="2562688"/>
                </a:lnTo>
                <a:lnTo>
                  <a:pt x="8750" y="2518667"/>
                </a:lnTo>
                <a:lnTo>
                  <a:pt x="2221" y="2473187"/>
                </a:lnTo>
                <a:lnTo>
                  <a:pt x="0" y="2426449"/>
                </a:lnTo>
                <a:close/>
              </a:path>
            </a:pathLst>
          </a:custGeom>
          <a:ln w="9525">
            <a:solidFill>
              <a:srgbClr val="000514"/>
            </a:solidFill>
            <a:prstDash val="sysDash"/>
          </a:ln>
        </p:spPr>
        <p:txBody>
          <a:bodyPr wrap="square" lIns="0" tIns="0" rIns="0" bIns="0" rtlCol="0"/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</a:pPr>
            <a:endParaRPr sz="256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24285" y="4894862"/>
            <a:ext cx="3877056" cy="1262169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defTabSz="1300460" eaLnBrk="1" fontAlgn="auto" hangingPunct="1">
              <a:lnSpc>
                <a:spcPts val="4735"/>
              </a:lnSpc>
              <a:spcBef>
                <a:spcPts val="142"/>
              </a:spcBef>
              <a:spcAft>
                <a:spcPts val="0"/>
              </a:spcAft>
            </a:pPr>
            <a:r>
              <a:rPr sz="3982" spc="-7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Dynamic</a:t>
            </a:r>
            <a:r>
              <a:rPr sz="3982" spc="-100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sz="3982" spc="-2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Data</a:t>
            </a:r>
            <a:endParaRPr sz="3982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marL="632168" marR="507541" algn="ctr" defTabSz="1300460" eaLnBrk="1" fontAlgn="auto" hangingPunct="1">
              <a:lnSpc>
                <a:spcPts val="2276"/>
              </a:lnSpc>
              <a:spcBef>
                <a:spcPts val="412"/>
              </a:spcBef>
              <a:spcAft>
                <a:spcPts val="0"/>
              </a:spcAft>
            </a:pPr>
            <a:r>
              <a:rPr sz="2276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Available </a:t>
            </a:r>
            <a:r>
              <a:rPr sz="227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shot</a:t>
            </a:r>
            <a:r>
              <a:rPr sz="2276" spc="-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276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time  </a:t>
            </a:r>
            <a:r>
              <a:rPr sz="227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ex. </a:t>
            </a:r>
            <a:r>
              <a:rPr sz="2276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GPS</a:t>
            </a:r>
            <a:r>
              <a:rPr sz="2276" spc="-3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276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tracks</a:t>
            </a:r>
            <a:endParaRPr sz="2276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24" defTabSz="1300460" eaLnBrk="1" fontAlgn="auto" hangingPunct="1">
              <a:lnSpc>
                <a:spcPts val="1870"/>
              </a:lnSpc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dirty="0">
                <a:solidFill>
                  <a:prstClr val="black"/>
                </a:solidFill>
                <a:ea typeface="+mn-ea"/>
              </a:rPr>
              <a:pPr marL="36124" defTabSz="1300460" eaLnBrk="1" fontAlgn="auto" hangingPunct="1">
                <a:lnSpc>
                  <a:spcPts val="1870"/>
                </a:lnSpc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7610" y="1752036"/>
            <a:ext cx="10671159" cy="718558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4551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Smart </a:t>
            </a:r>
            <a:r>
              <a:rPr sz="4551" b="1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Service Requires Dynamic</a:t>
            </a:r>
            <a:r>
              <a:rPr sz="4551" b="1" spc="-2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4551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Data.</a:t>
            </a:r>
            <a:endParaRPr sz="4551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5485" y="7604196"/>
            <a:ext cx="2762615" cy="368462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2276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Available </a:t>
            </a:r>
            <a:r>
              <a:rPr sz="227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 long</a:t>
            </a:r>
            <a:r>
              <a:rPr sz="2276" spc="-8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276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time</a:t>
            </a:r>
            <a:endParaRPr sz="2276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83858" y="7893191"/>
            <a:ext cx="2558514" cy="368462"/>
          </a:xfrm>
          <a:prstGeom prst="rect">
            <a:avLst/>
          </a:prstGeom>
        </p:spPr>
        <p:txBody>
          <a:bodyPr vert="horz" wrap="square" lIns="0" tIns="18062" rIns="0" bIns="0" rtlCol="0">
            <a:spAutoFit/>
          </a:bodyPr>
          <a:lstStyle/>
          <a:p>
            <a:pPr marL="18062" defTabSz="1300460" eaLnBrk="1" fontAlgn="auto" hangingPunct="1">
              <a:spcBef>
                <a:spcPts val="142"/>
              </a:spcBef>
              <a:spcAft>
                <a:spcPts val="0"/>
              </a:spcAft>
            </a:pPr>
            <a:r>
              <a:rPr sz="227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ex. Map, </a:t>
            </a:r>
            <a:r>
              <a:rPr sz="2276" spc="-2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Time</a:t>
            </a:r>
            <a:r>
              <a:rPr sz="2276" spc="-15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2276" spc="-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table</a:t>
            </a:r>
            <a:endParaRPr sz="2276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584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C55F5-25A5-44D6-A288-ED44ADE8077A}" type="slidenum">
              <a:rPr kumimoji="0" lang="en-US" sz="1991" b="0" i="0" u="none" strike="noStrike" kern="1200" cap="none" spc="0" normalizeH="0" baseline="0" noProof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Times New Roman" charset="0"/>
                <a:sym typeface="Hoefler Text" charset="0"/>
              </a:rPr>
              <a:pPr marL="0" marR="0" lvl="0" indent="0" algn="r" defTabSz="584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991" b="0" i="0" u="none" strike="noStrike" kern="1200" cap="none" spc="0" normalizeH="0" baseline="0" noProof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Times New Roman" charset="0"/>
              <a:sym typeface="Hoefler Tex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551" dirty="0">
                <a:solidFill>
                  <a:schemeClr val="accent2"/>
                </a:solidFill>
              </a:rPr>
              <a:t>Smart </a:t>
            </a:r>
            <a:r>
              <a:rPr lang="tr-TR" sz="4551" dirty="0" err="1">
                <a:solidFill>
                  <a:schemeClr val="accent2"/>
                </a:solidFill>
              </a:rPr>
              <a:t>destinations</a:t>
            </a:r>
            <a:r>
              <a:rPr lang="tr-TR" sz="4551" dirty="0">
                <a:solidFill>
                  <a:schemeClr val="accent2"/>
                </a:solidFill>
              </a:rPr>
              <a:t> </a:t>
            </a:r>
            <a:r>
              <a:rPr lang="tr-TR" sz="4551" dirty="0" err="1">
                <a:solidFill>
                  <a:schemeClr val="accent2"/>
                </a:solidFill>
              </a:rPr>
              <a:t>towards</a:t>
            </a:r>
            <a:r>
              <a:rPr lang="tr-TR" sz="4551" dirty="0">
                <a:solidFill>
                  <a:schemeClr val="accent2"/>
                </a:solidFill>
              </a:rPr>
              <a:t> </a:t>
            </a:r>
            <a:r>
              <a:rPr lang="tr-TR" sz="4551" dirty="0" err="1">
                <a:solidFill>
                  <a:schemeClr val="accent2"/>
                </a:solidFill>
              </a:rPr>
              <a:t>enhanced</a:t>
            </a:r>
            <a:r>
              <a:rPr lang="tr-TR" sz="4551" dirty="0">
                <a:solidFill>
                  <a:schemeClr val="accent2"/>
                </a:solidFill>
              </a:rPr>
              <a:t> </a:t>
            </a:r>
            <a:r>
              <a:rPr lang="tr-TR" sz="4551" dirty="0" err="1">
                <a:solidFill>
                  <a:schemeClr val="accent2"/>
                </a:solidFill>
              </a:rPr>
              <a:t>tourism</a:t>
            </a:r>
            <a:r>
              <a:rPr lang="tr-TR" sz="4551" dirty="0">
                <a:solidFill>
                  <a:schemeClr val="accent2"/>
                </a:solidFill>
              </a:rPr>
              <a:t>  </a:t>
            </a:r>
            <a:r>
              <a:rPr lang="tr-TR" sz="4551" dirty="0" err="1">
                <a:solidFill>
                  <a:schemeClr val="accent2"/>
                </a:solidFill>
              </a:rPr>
              <a:t>experience</a:t>
            </a:r>
            <a:endParaRPr lang="en-US" sz="6258" dirty="0">
              <a:solidFill>
                <a:schemeClr val="accent2"/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xmlns="" id="{A9B30E3A-199B-4F8D-9145-1ABBFD72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BCE478A-3AE9-405E-ABDB-4323A6D9D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76" y="1730593"/>
            <a:ext cx="6194995" cy="67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9313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584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C55F5-25A5-44D6-A288-ED44ADE8077A}" type="slidenum">
              <a:rPr kumimoji="0" lang="en-US" sz="1991" b="0" i="0" u="none" strike="noStrike" kern="1200" cap="none" spc="0" normalizeH="0" baseline="0" noProof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Times New Roman" charset="0"/>
                <a:sym typeface="Hoefler Text" charset="0"/>
              </a:rPr>
              <a:pPr marL="0" marR="0" lvl="0" indent="0" algn="r" defTabSz="584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991" b="0" i="0" u="none" strike="noStrike" kern="1200" cap="none" spc="0" normalizeH="0" baseline="0" noProof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Times New Roman" charset="0"/>
              <a:sym typeface="Hoefler Tex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551" dirty="0">
                <a:solidFill>
                  <a:schemeClr val="accent2"/>
                </a:solidFill>
              </a:rPr>
              <a:t>Smartness</a:t>
            </a:r>
            <a:endParaRPr lang="en-US" sz="6258" dirty="0">
              <a:solidFill>
                <a:schemeClr val="accent2"/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xmlns="" id="{90D30124-880A-4760-B6C3-80E29816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96A4521-D20D-406D-A1C7-63C35AD62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976" y="2571898"/>
            <a:ext cx="7907473" cy="59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5863"/>
      </p:ext>
    </p:extLst>
  </p:cSld>
  <p:clrMapOvr>
    <a:masterClrMapping/>
  </p:clrMapOvr>
  <p:transition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07" y="8232036"/>
            <a:ext cx="1136294" cy="26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793" y="7788250"/>
            <a:ext cx="403691" cy="302768"/>
          </a:xfrm>
          <a:custGeom>
            <a:avLst/>
            <a:gdLst/>
            <a:ahLst/>
            <a:cxnLst/>
            <a:rect l="l" t="t" r="r" b="b"/>
            <a:pathLst>
              <a:path w="378459" h="283845">
                <a:moveTo>
                  <a:pt x="0" y="283463"/>
                </a:moveTo>
                <a:lnTo>
                  <a:pt x="377952" y="283463"/>
                </a:lnTo>
                <a:lnTo>
                  <a:pt x="377952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018" y="7975194"/>
            <a:ext cx="35899" cy="26416"/>
          </a:xfrm>
          <a:custGeom>
            <a:avLst/>
            <a:gdLst/>
            <a:ahLst/>
            <a:cxnLst/>
            <a:rect l="l" t="t" r="r" b="b"/>
            <a:pathLst>
              <a:path w="33654" h="24764">
                <a:moveTo>
                  <a:pt x="17030" y="0"/>
                </a:moveTo>
                <a:lnTo>
                  <a:pt x="15354" y="0"/>
                </a:lnTo>
                <a:lnTo>
                  <a:pt x="13627" y="431"/>
                </a:lnTo>
                <a:lnTo>
                  <a:pt x="10223" y="825"/>
                </a:lnTo>
                <a:lnTo>
                  <a:pt x="0" y="12395"/>
                </a:lnTo>
                <a:lnTo>
                  <a:pt x="0" y="13639"/>
                </a:lnTo>
                <a:lnTo>
                  <a:pt x="13627" y="24383"/>
                </a:lnTo>
                <a:lnTo>
                  <a:pt x="20446" y="24383"/>
                </a:lnTo>
                <a:lnTo>
                  <a:pt x="23304" y="23558"/>
                </a:lnTo>
                <a:lnTo>
                  <a:pt x="26123" y="22301"/>
                </a:lnTo>
                <a:lnTo>
                  <a:pt x="28981" y="21081"/>
                </a:lnTo>
                <a:lnTo>
                  <a:pt x="30670" y="18999"/>
                </a:lnTo>
                <a:lnTo>
                  <a:pt x="32397" y="16954"/>
                </a:lnTo>
                <a:lnTo>
                  <a:pt x="33527" y="14871"/>
                </a:lnTo>
                <a:lnTo>
                  <a:pt x="33527" y="9905"/>
                </a:lnTo>
                <a:lnTo>
                  <a:pt x="32397" y="7429"/>
                </a:lnTo>
                <a:lnTo>
                  <a:pt x="30670" y="5384"/>
                </a:lnTo>
                <a:lnTo>
                  <a:pt x="30124" y="4559"/>
                </a:lnTo>
                <a:lnTo>
                  <a:pt x="28981" y="3733"/>
                </a:lnTo>
                <a:lnTo>
                  <a:pt x="26123" y="2082"/>
                </a:lnTo>
                <a:lnTo>
                  <a:pt x="23304" y="825"/>
                </a:lnTo>
                <a:lnTo>
                  <a:pt x="20446" y="431"/>
                </a:lnTo>
                <a:lnTo>
                  <a:pt x="17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5956" y="7877657"/>
            <a:ext cx="35899" cy="26416"/>
          </a:xfrm>
          <a:custGeom>
            <a:avLst/>
            <a:gdLst/>
            <a:ahLst/>
            <a:cxnLst/>
            <a:rect l="l" t="t" r="r" b="b"/>
            <a:pathLst>
              <a:path w="33654" h="24764">
                <a:moveTo>
                  <a:pt x="20472" y="0"/>
                </a:moveTo>
                <a:lnTo>
                  <a:pt x="13652" y="0"/>
                </a:lnTo>
                <a:lnTo>
                  <a:pt x="10236" y="825"/>
                </a:lnTo>
                <a:lnTo>
                  <a:pt x="0" y="11988"/>
                </a:lnTo>
                <a:lnTo>
                  <a:pt x="0" y="13220"/>
                </a:lnTo>
                <a:lnTo>
                  <a:pt x="571" y="14465"/>
                </a:lnTo>
                <a:lnTo>
                  <a:pt x="1143" y="16954"/>
                </a:lnTo>
                <a:lnTo>
                  <a:pt x="2844" y="18999"/>
                </a:lnTo>
                <a:lnTo>
                  <a:pt x="7391" y="22301"/>
                </a:lnTo>
                <a:lnTo>
                  <a:pt x="10236" y="23558"/>
                </a:lnTo>
                <a:lnTo>
                  <a:pt x="13652" y="24384"/>
                </a:lnTo>
                <a:lnTo>
                  <a:pt x="20472" y="24384"/>
                </a:lnTo>
                <a:lnTo>
                  <a:pt x="33528" y="14465"/>
                </a:lnTo>
                <a:lnTo>
                  <a:pt x="33528" y="9512"/>
                </a:lnTo>
                <a:lnTo>
                  <a:pt x="32385" y="7429"/>
                </a:lnTo>
                <a:lnTo>
                  <a:pt x="30708" y="5384"/>
                </a:lnTo>
                <a:lnTo>
                  <a:pt x="30111" y="4559"/>
                </a:lnTo>
                <a:lnTo>
                  <a:pt x="28981" y="3302"/>
                </a:lnTo>
                <a:lnTo>
                  <a:pt x="23291" y="825"/>
                </a:lnTo>
                <a:lnTo>
                  <a:pt x="20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3023" y="7857763"/>
            <a:ext cx="665402" cy="593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1618" y="5039361"/>
            <a:ext cx="1971853" cy="2209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87137" y="5060492"/>
            <a:ext cx="1880818" cy="2118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53030" y="6250431"/>
            <a:ext cx="3041498" cy="19035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08301" y="6281317"/>
            <a:ext cx="2930957" cy="1793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03424" y="6276442"/>
            <a:ext cx="2940981" cy="1803061"/>
          </a:xfrm>
          <a:custGeom>
            <a:avLst/>
            <a:gdLst/>
            <a:ahLst/>
            <a:cxnLst/>
            <a:rect l="l" t="t" r="r" b="b"/>
            <a:pathLst>
              <a:path w="2757170" h="1690370">
                <a:moveTo>
                  <a:pt x="0" y="1690116"/>
                </a:moveTo>
                <a:lnTo>
                  <a:pt x="2756916" y="1690116"/>
                </a:lnTo>
                <a:lnTo>
                  <a:pt x="2756916" y="0"/>
                </a:lnTo>
                <a:lnTo>
                  <a:pt x="0" y="0"/>
                </a:lnTo>
                <a:lnTo>
                  <a:pt x="0" y="1690116"/>
                </a:lnTo>
                <a:close/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25600" y="1219200"/>
            <a:ext cx="9753600" cy="921851"/>
          </a:xfrm>
          <a:custGeom>
            <a:avLst/>
            <a:gdLst/>
            <a:ahLst/>
            <a:cxnLst/>
            <a:rect l="l" t="t" r="r" b="b"/>
            <a:pathLst>
              <a:path w="9144000" h="864235">
                <a:moveTo>
                  <a:pt x="0" y="864108"/>
                </a:moveTo>
                <a:lnTo>
                  <a:pt x="9144000" y="864108"/>
                </a:lnTo>
                <a:lnTo>
                  <a:pt x="9144000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solidFill>
            <a:srgbClr val="224A91"/>
          </a:solid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5244" y="4198654"/>
            <a:ext cx="2945045" cy="3211542"/>
          </a:xfrm>
          <a:prstGeom prst="rect">
            <a:avLst/>
          </a:prstGeom>
        </p:spPr>
        <p:txBody>
          <a:bodyPr vert="horz" wrap="square" lIns="0" tIns="50123" rIns="0" bIns="0" rtlCol="0">
            <a:spAutoFit/>
          </a:bodyPr>
          <a:lstStyle/>
          <a:p>
            <a:pPr marL="319034" marR="552720" indent="-305487" defTabSz="975390" eaLnBrk="1" fontAlgn="auto" hangingPunct="1">
              <a:lnSpc>
                <a:spcPts val="2037"/>
              </a:lnSpc>
              <a:spcBef>
                <a:spcPts val="395"/>
              </a:spcBef>
              <a:spcAft>
                <a:spcPts val="0"/>
              </a:spcAft>
              <a:buFontTx/>
              <a:buChar char="•"/>
              <a:tabLst>
                <a:tab pos="319034" algn="l"/>
                <a:tab pos="319711" algn="l"/>
              </a:tabLst>
            </a:pP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Flow</a:t>
            </a:r>
            <a:r>
              <a:rPr sz="1920" spc="-53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Management: 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sensors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and</a:t>
            </a:r>
            <a:r>
              <a:rPr sz="1920" spc="-1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apps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19034" indent="-305487" defTabSz="975390" eaLnBrk="1" fontAlgn="auto" hangingPunct="1">
              <a:lnSpc>
                <a:spcPts val="2213"/>
              </a:lnSpc>
              <a:spcBef>
                <a:spcPts val="1828"/>
              </a:spcBef>
              <a:spcAft>
                <a:spcPts val="0"/>
              </a:spcAft>
              <a:buFontTx/>
              <a:buChar char="•"/>
              <a:tabLst>
                <a:tab pos="319034" algn="l"/>
                <a:tab pos="319711" algn="l"/>
              </a:tabLst>
            </a:pPr>
            <a:r>
              <a:rPr sz="1920" spc="-32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Traffic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situation:</a:t>
            </a:r>
            <a:r>
              <a:rPr sz="1920" spc="3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IoT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19034" defTabSz="975390" eaLnBrk="1" fontAlgn="auto" hangingPunct="1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(internet of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things)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19034" indent="-305487" defTabSz="975390" eaLnBrk="1" fontAlgn="auto" hangingPunct="1">
              <a:spcBef>
                <a:spcPts val="1819"/>
              </a:spcBef>
              <a:spcAft>
                <a:spcPts val="0"/>
              </a:spcAft>
              <a:buFontTx/>
              <a:buChar char="•"/>
              <a:tabLst>
                <a:tab pos="319034" algn="l"/>
                <a:tab pos="319711" algn="l"/>
              </a:tabLst>
            </a:pPr>
            <a:r>
              <a:rPr sz="1920" spc="-32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Traffic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Info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through</a:t>
            </a:r>
            <a:r>
              <a:rPr sz="1920" spc="-23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Apps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19034" indent="-305487" defTabSz="975390" eaLnBrk="1" fontAlgn="auto" hangingPunct="1">
              <a:spcBef>
                <a:spcPts val="1819"/>
              </a:spcBef>
              <a:spcAft>
                <a:spcPts val="0"/>
              </a:spcAft>
              <a:buFontTx/>
              <a:buChar char="•"/>
              <a:tabLst>
                <a:tab pos="319034" algn="l"/>
                <a:tab pos="319711" algn="l"/>
              </a:tabLst>
            </a:pP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Parking</a:t>
            </a:r>
            <a:r>
              <a:rPr sz="1920" spc="1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places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75390" eaLnBrk="1" fontAlgn="auto" hangingPunct="1">
              <a:spcBef>
                <a:spcPts val="11"/>
              </a:spcBef>
              <a:spcAft>
                <a:spcPts val="0"/>
              </a:spcAft>
              <a:buFont typeface="Arial"/>
              <a:buChar char="•"/>
            </a:pPr>
            <a:endParaRPr sz="1867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19034" marR="111763" indent="-305487" defTabSz="975390" eaLnBrk="1" fontAlgn="auto" hangingPunct="1">
              <a:lnSpc>
                <a:spcPts val="2027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19034" algn="l"/>
                <a:tab pos="319711" algn="l"/>
              </a:tabLst>
            </a:pPr>
            <a:r>
              <a:rPr sz="1920" spc="-6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Tourism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All.</a:t>
            </a:r>
            <a:r>
              <a:rPr sz="1920" spc="-4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Apps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 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handicapped</a:t>
            </a:r>
            <a:r>
              <a:rPr sz="1920" spc="5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1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people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92095" y="4039616"/>
            <a:ext cx="3361741" cy="2241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5148" y="2326234"/>
            <a:ext cx="4990592" cy="18808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57363" y="2165299"/>
            <a:ext cx="3025242" cy="18190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060734" y="1404924"/>
            <a:ext cx="5161280" cy="604610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3840" b="0" spc="32" dirty="0">
                <a:latin typeface="Arial Black"/>
                <a:cs typeface="Arial Black"/>
              </a:rPr>
              <a:t>Smart</a:t>
            </a:r>
            <a:r>
              <a:rPr sz="3840" b="0" spc="-59" dirty="0">
                <a:latin typeface="Arial Black"/>
                <a:cs typeface="Arial Black"/>
              </a:rPr>
              <a:t> </a:t>
            </a:r>
            <a:r>
              <a:rPr sz="3840" b="0" spc="-11" dirty="0">
                <a:latin typeface="Arial Black"/>
                <a:cs typeface="Arial Black"/>
              </a:rPr>
              <a:t>Destinations</a:t>
            </a:r>
            <a:endParaRPr sz="384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5600" y="1225702"/>
            <a:ext cx="9753600" cy="921851"/>
          </a:xfrm>
          <a:custGeom>
            <a:avLst/>
            <a:gdLst/>
            <a:ahLst/>
            <a:cxnLst/>
            <a:rect l="l" t="t" r="r" b="b"/>
            <a:pathLst>
              <a:path w="9144000" h="864235">
                <a:moveTo>
                  <a:pt x="0" y="0"/>
                </a:moveTo>
                <a:lnTo>
                  <a:pt x="0" y="864107"/>
                </a:lnTo>
                <a:lnTo>
                  <a:pt x="9144000" y="86410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24A91"/>
          </a:solid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2249" y="8232036"/>
            <a:ext cx="851814" cy="25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2151" y="2303475"/>
            <a:ext cx="2493670" cy="1667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02727" y="2272589"/>
            <a:ext cx="2774899" cy="1807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90989" y="3007360"/>
            <a:ext cx="1386637" cy="920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1289" y="2282749"/>
            <a:ext cx="3745653" cy="1786472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319034" indent="-305487" defTabSz="975390" eaLnBrk="1" fontAlgn="auto" hangingPunct="1">
              <a:spcBef>
                <a:spcPts val="107"/>
              </a:spcBef>
              <a:spcAft>
                <a:spcPts val="0"/>
              </a:spcAft>
              <a:buFontTx/>
              <a:buChar char="•"/>
              <a:tabLst>
                <a:tab pos="319034" algn="l"/>
                <a:tab pos="319711" algn="l"/>
              </a:tabLst>
            </a:pPr>
            <a:r>
              <a:rPr sz="1920" spc="-2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Video-guides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19034" indent="-305487" defTabSz="97539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19034" algn="l"/>
                <a:tab pos="319711" algn="l"/>
              </a:tabLst>
            </a:pP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Geo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localised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touristic</a:t>
            </a:r>
            <a:r>
              <a:rPr sz="1920" spc="2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routes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19034" marR="5419" indent="-305487" defTabSz="97539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19034" algn="l"/>
                <a:tab pos="319711" algn="l"/>
              </a:tabLst>
            </a:pP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Promotion of touristic resources 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the</a:t>
            </a:r>
            <a:r>
              <a:rPr sz="1920" spc="-27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destination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19034" marR="102281" indent="-305487" defTabSz="97539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19034" algn="l"/>
                <a:tab pos="319711" algn="l"/>
              </a:tabLst>
            </a:pPr>
            <a:r>
              <a:rPr sz="192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Full historic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immersion through  </a:t>
            </a:r>
            <a:r>
              <a:rPr sz="19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Smart Optics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devices</a:t>
            </a:r>
            <a:r>
              <a:rPr sz="1920" spc="-16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920" spc="-1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(oculus)</a:t>
            </a:r>
            <a:endParaRPr sz="192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60734" y="1404924"/>
            <a:ext cx="5161280" cy="604610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3840" b="0" spc="32" dirty="0">
                <a:latin typeface="Arial Black"/>
                <a:cs typeface="Arial Black"/>
              </a:rPr>
              <a:t>Smart</a:t>
            </a:r>
            <a:r>
              <a:rPr sz="3840" b="0" spc="-59" dirty="0">
                <a:latin typeface="Arial Black"/>
                <a:cs typeface="Arial Black"/>
              </a:rPr>
              <a:t> </a:t>
            </a:r>
            <a:r>
              <a:rPr sz="3840" b="0" spc="-11" dirty="0">
                <a:latin typeface="Arial Black"/>
                <a:cs typeface="Arial Black"/>
              </a:rPr>
              <a:t>Destinations</a:t>
            </a:r>
            <a:endParaRPr sz="384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4771" y="4593945"/>
            <a:ext cx="868069" cy="868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28856" y="4566743"/>
            <a:ext cx="1022167" cy="7923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86316" y="5031843"/>
            <a:ext cx="1406143" cy="514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02727" y="5699353"/>
            <a:ext cx="2891942" cy="14727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88965" y="5687974"/>
            <a:ext cx="3026867" cy="18060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2150" y="5687974"/>
            <a:ext cx="3008986" cy="14841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sz="192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584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C55F5-25A5-44D6-A288-ED44ADE8077A}" type="slidenum">
              <a:rPr kumimoji="0" lang="en-US" sz="1991" b="0" i="0" u="none" strike="noStrike" kern="1200" cap="none" spc="0" normalizeH="0" baseline="0" noProof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Times New Roman" charset="0"/>
                <a:sym typeface="Hoefler Text" charset="0"/>
              </a:rPr>
              <a:pPr marL="0" marR="0" lvl="0" indent="0" algn="r" defTabSz="584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991" b="0" i="0" u="none" strike="noStrike" kern="1200" cap="none" spc="0" normalizeH="0" baseline="0" noProof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Times New Roman" charset="0"/>
              <a:sym typeface="Hoefler Tex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551" dirty="0" err="1">
                <a:solidFill>
                  <a:schemeClr val="accent2"/>
                </a:solidFill>
              </a:rPr>
              <a:t>Sensors</a:t>
            </a:r>
            <a:r>
              <a:rPr lang="tr-TR" sz="4551" dirty="0">
                <a:solidFill>
                  <a:schemeClr val="accent2"/>
                </a:solidFill>
              </a:rPr>
              <a:t> </a:t>
            </a:r>
            <a:r>
              <a:rPr lang="tr-TR" sz="4551" dirty="0" err="1">
                <a:solidFill>
                  <a:schemeClr val="accent2"/>
                </a:solidFill>
              </a:rPr>
              <a:t>Everywhere</a:t>
            </a:r>
            <a:endParaRPr lang="en-US" sz="6258" dirty="0">
              <a:solidFill>
                <a:schemeClr val="accent2"/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xmlns="" id="{90D30124-880A-4760-B6C3-80E29816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87BAC7B-6611-406C-9F80-6FE591B5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25" y="1727552"/>
            <a:ext cx="10677525" cy="381952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B0E7A5C-5482-40F9-81AE-7546845F0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424" y="5006534"/>
            <a:ext cx="50387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8944"/>
      </p:ext>
    </p:extLst>
  </p:cSld>
  <p:clrMapOvr>
    <a:masterClrMapping/>
  </p:clrMapOvr>
  <p:transition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584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C55F5-25A5-44D6-A288-ED44ADE8077A}" type="slidenum">
              <a:rPr kumimoji="0" lang="en-US" sz="1991" b="0" i="0" u="none" strike="noStrike" kern="1200" cap="none" spc="0" normalizeH="0" baseline="0" noProof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Times New Roman" charset="0"/>
                <a:sym typeface="Hoefler Text" charset="0"/>
              </a:rPr>
              <a:pPr marL="0" marR="0" lvl="0" indent="0" algn="r" defTabSz="584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991" b="0" i="0" u="none" strike="noStrike" kern="1200" cap="none" spc="0" normalizeH="0" baseline="0" noProof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Times New Roman" charset="0"/>
              <a:sym typeface="Hoefler Tex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z="6258" dirty="0">
              <a:solidFill>
                <a:schemeClr val="accent2"/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xmlns="" id="{90D30124-880A-4760-B6C3-80E29816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EE48259-1065-4E30-965C-81AC1BE3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64" y="1950243"/>
            <a:ext cx="10225136" cy="67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6236"/>
      </p:ext>
    </p:extLst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5BF16DF3-3B54-4020-93AB-863A057D4136}"/>
              </a:ext>
            </a:extLst>
          </p:cNvPr>
          <p:cNvSpPr txBox="1">
            <a:spLocks/>
          </p:cNvSpPr>
          <p:nvPr/>
        </p:nvSpPr>
        <p:spPr>
          <a:xfrm>
            <a:off x="4054128" y="7901136"/>
            <a:ext cx="4896544" cy="7356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693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lang="tr-TR" kern="0"/>
              <a:t>THE</a:t>
            </a:r>
            <a:r>
              <a:rPr lang="tr-TR" kern="0" spc="-85"/>
              <a:t> </a:t>
            </a:r>
            <a:r>
              <a:rPr lang="tr-TR" kern="0"/>
              <a:t>FUTURE?</a:t>
            </a:r>
            <a:endParaRPr lang="tr-TR" kern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69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" y="3376036"/>
            <a:ext cx="12971695" cy="139835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4978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97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91602" y="9178078"/>
            <a:ext cx="1105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4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20 February 2020, Tirana, Albania</a:t>
            </a:r>
            <a:endParaRPr lang="tr-T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5 Dikdörtgen"/>
          <p:cNvSpPr>
            <a:spLocks noChangeArrowheads="1"/>
          </p:cNvSpPr>
          <p:nvPr/>
        </p:nvSpPr>
        <p:spPr bwMode="auto">
          <a:xfrm>
            <a:off x="1583506" y="5489960"/>
            <a:ext cx="1114639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1300163"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8288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22860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7432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3200400" indent="4572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650"/>
                </a:solidFill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4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Özcan</a:t>
            </a:r>
            <a:r>
              <a:rPr lang="en-US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Asilkan</a:t>
            </a:r>
            <a:endParaRPr lang="tr-TR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Computer Science and IT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Metropolitan University of Tirana (UMT)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b="1" dirty="0">
                <a:solidFill>
                  <a:srgbClr val="E48312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Tirana, Albania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4" y="701424"/>
            <a:ext cx="3519660" cy="1223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744" y="766616"/>
            <a:ext cx="2891473" cy="13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46724"/>
      </p:ext>
    </p:extLst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05561" y="8154010"/>
            <a:ext cx="11992187" cy="292608"/>
          </a:xfrm>
          <a:custGeom>
            <a:avLst/>
            <a:gdLst/>
            <a:ahLst/>
            <a:cxnLst/>
            <a:rect l="l" t="t" r="r" b="b"/>
            <a:pathLst>
              <a:path w="11242675" h="274320">
                <a:moveTo>
                  <a:pt x="0" y="274319"/>
                </a:moveTo>
                <a:lnTo>
                  <a:pt x="11242548" y="274319"/>
                </a:lnTo>
                <a:lnTo>
                  <a:pt x="11242548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840"/>
          </a:p>
        </p:txBody>
      </p:sp>
      <p:sp>
        <p:nvSpPr>
          <p:cNvPr id="6" name="object 6"/>
          <p:cNvSpPr/>
          <p:nvPr/>
        </p:nvSpPr>
        <p:spPr>
          <a:xfrm>
            <a:off x="1883776" y="1492424"/>
            <a:ext cx="9947216" cy="604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AU" sz="512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Smart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009422"/>
            <a:ext cx="11704320" cy="7270044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AU" sz="2844" dirty="0"/>
              <a:t>In the last minute there were…..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AU" sz="2844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AU" sz="2844" dirty="0"/>
              <a:t>…….and that’s nothing to what’s coming</a:t>
            </a:r>
          </a:p>
        </p:txBody>
      </p:sp>
      <p:pic>
        <p:nvPicPr>
          <p:cNvPr id="3076" name="Picture 8" descr="C:\Documents and Settings\pasfiej\Local Settings\Temporary Internet Files\Content.IE5\BFTALNQ5\MP9004490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55" y="2428528"/>
            <a:ext cx="7922785" cy="61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2917050" y="3639539"/>
            <a:ext cx="3176694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300460" eaLnBrk="1" hangingPunct="1">
              <a:buFont typeface="Arial" panose="020B0604020202020204" pitchFamily="34" charset="0"/>
              <a:buChar char="•"/>
            </a:pPr>
            <a:r>
              <a:rPr lang="en-US" altLang="en-US" sz="2560">
                <a:solidFill>
                  <a:prstClr val="black"/>
                </a:solidFill>
                <a:ea typeface="+mn-ea"/>
              </a:rPr>
              <a:t>204 million emails sent</a:t>
            </a:r>
          </a:p>
          <a:p>
            <a:pPr defTabSz="1300460" eaLnBrk="1" hangingPunct="1">
              <a:buFont typeface="Arial" panose="020B0604020202020204" pitchFamily="34" charset="0"/>
              <a:buChar char="•"/>
            </a:pPr>
            <a:r>
              <a:rPr lang="en-US" altLang="en-US" sz="2560">
                <a:solidFill>
                  <a:prstClr val="black"/>
                </a:solidFill>
                <a:ea typeface="+mn-ea"/>
              </a:rPr>
              <a:t>61,000 hours of music listened to on Pandora</a:t>
            </a:r>
          </a:p>
          <a:p>
            <a:pPr defTabSz="1300460" eaLnBrk="1" hangingPunct="1">
              <a:buFont typeface="Arial" panose="020B0604020202020204" pitchFamily="34" charset="0"/>
              <a:buChar char="•"/>
            </a:pPr>
            <a:r>
              <a:rPr lang="en-US" altLang="en-US" sz="2560">
                <a:solidFill>
                  <a:prstClr val="black"/>
                </a:solidFill>
                <a:ea typeface="+mn-ea"/>
              </a:rPr>
              <a:t>20 million photo views</a:t>
            </a: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7423573" y="3653085"/>
            <a:ext cx="2980267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300460" eaLnBrk="1" hangingPunct="1">
              <a:buFont typeface="Arial" panose="020B0604020202020204" pitchFamily="34" charset="0"/>
              <a:buChar char="•"/>
            </a:pPr>
            <a:r>
              <a:rPr lang="en-US" altLang="en-US" sz="2560">
                <a:solidFill>
                  <a:prstClr val="black"/>
                </a:solidFill>
                <a:ea typeface="+mn-ea"/>
              </a:rPr>
              <a:t>100,000 tweets</a:t>
            </a:r>
          </a:p>
          <a:p>
            <a:pPr defTabSz="1300460" eaLnBrk="1" hangingPunct="1">
              <a:buFont typeface="Arial" panose="020B0604020202020204" pitchFamily="34" charset="0"/>
              <a:buChar char="•"/>
            </a:pPr>
            <a:r>
              <a:rPr lang="en-US" altLang="en-US" sz="2560">
                <a:solidFill>
                  <a:prstClr val="black"/>
                </a:solidFill>
                <a:ea typeface="+mn-ea"/>
              </a:rPr>
              <a:t>6 million views and 277,000 Facebook Logins</a:t>
            </a:r>
          </a:p>
          <a:p>
            <a:pPr defTabSz="1300460" eaLnBrk="1" hangingPunct="1">
              <a:buFont typeface="Arial" panose="020B0604020202020204" pitchFamily="34" charset="0"/>
              <a:buChar char="•"/>
            </a:pPr>
            <a:r>
              <a:rPr lang="en-US" altLang="en-US" sz="2560">
                <a:solidFill>
                  <a:prstClr val="black"/>
                </a:solidFill>
                <a:ea typeface="+mn-ea"/>
              </a:rPr>
              <a:t>2+ million Google searches</a:t>
            </a:r>
          </a:p>
          <a:p>
            <a:pPr defTabSz="1300460" eaLnBrk="1" hangingPunct="1">
              <a:buFont typeface="Arial" panose="020B0604020202020204" pitchFamily="34" charset="0"/>
              <a:buChar char="•"/>
            </a:pPr>
            <a:r>
              <a:rPr lang="en-US" altLang="en-US" sz="2560">
                <a:solidFill>
                  <a:prstClr val="black"/>
                </a:solidFill>
                <a:ea typeface="+mn-ea"/>
              </a:rPr>
              <a:t>3 million uploads on Flickr</a:t>
            </a:r>
          </a:p>
        </p:txBody>
      </p:sp>
    </p:spTree>
    <p:extLst>
      <p:ext uri="{BB962C8B-B14F-4D97-AF65-F5344CB8AC3E}">
        <p14:creationId xmlns:p14="http://schemas.microsoft.com/office/powerpoint/2010/main" val="3662996661"/>
      </p:ext>
    </p:extLst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Gartner’s Hype Cycle for Smart Technologies,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na2.www.gartner.com/imagesrv/newsroom/images/HC_ET_2014.jpg;pv4cc7877f7de80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00" y="2418927"/>
            <a:ext cx="10323066" cy="645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F1E36F-C134-FF4C-B6BA-0899CD5771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39366"/>
      </p:ext>
    </p:extLst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Technology + Wearable HIT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94234" y="6409831"/>
            <a:ext cx="5838613" cy="2506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09" y="2275840"/>
            <a:ext cx="8873067" cy="38743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F1E36F-C134-FF4C-B6BA-0899CD5771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9455"/>
      </p:ext>
    </p:extLst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Sensors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MC-10 </a:t>
            </a:r>
            <a:r>
              <a:rPr lang="en-US" dirty="0" err="1"/>
              <a:t>Biostamp</a:t>
            </a:r>
            <a:r>
              <a:rPr lang="en-US" dirty="0"/>
              <a:t> skin sensor for temperature heart rate and hydration www.mc10inc.com 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  <a:p>
            <a:r>
              <a:rPr lang="en-US" dirty="0"/>
              <a:t>Uses near field communication (NFC) (RFID) to connect to smartphone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7" y="3955098"/>
            <a:ext cx="8805333" cy="31563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F1E36F-C134-FF4C-B6BA-0899CD5771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9192"/>
      </p:ext>
    </p:extLst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604089" y="8166797"/>
            <a:ext cx="209296" cy="210656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1280" b="1" spc="-5" dirty="0">
                <a:latin typeface="Arial"/>
                <a:cs typeface="Arial"/>
              </a:rPr>
              <a:t>10</a:t>
            </a:r>
            <a:endParaRPr sz="128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5856" y="2140496"/>
            <a:ext cx="4317323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ctr">
              <a:spcBef>
                <a:spcPts val="107"/>
              </a:spcBef>
            </a:pPr>
            <a:r>
              <a:rPr sz="6400" spc="-5" dirty="0">
                <a:solidFill>
                  <a:srgbClr val="FF0000"/>
                </a:solidFill>
                <a:latin typeface="Arial"/>
                <a:cs typeface="Arial"/>
              </a:rPr>
              <a:t>BIG</a:t>
            </a:r>
            <a:r>
              <a:rPr sz="6400" spc="-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400" spc="-5" dirty="0">
                <a:solidFill>
                  <a:srgbClr val="FF0000"/>
                </a:solidFill>
                <a:latin typeface="Arial"/>
                <a:cs typeface="Arial"/>
              </a:rPr>
              <a:t>CITIES</a:t>
            </a:r>
            <a:endParaRPr sz="6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0112" y="3868688"/>
            <a:ext cx="7776864" cy="3009436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algn="ctr">
              <a:spcBef>
                <a:spcPts val="107"/>
              </a:spcBef>
            </a:pPr>
            <a:r>
              <a:rPr sz="6400" b="1" dirty="0">
                <a:solidFill>
                  <a:srgbClr val="FF0000"/>
                </a:solidFill>
                <a:latin typeface="Arial"/>
                <a:cs typeface="Arial"/>
              </a:rPr>
              <a:t>SMART</a:t>
            </a:r>
            <a:r>
              <a:rPr sz="6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400" b="1" spc="-5" dirty="0">
                <a:solidFill>
                  <a:srgbClr val="FF0000"/>
                </a:solidFill>
                <a:latin typeface="Arial"/>
                <a:cs typeface="Arial"/>
              </a:rPr>
              <a:t>CITIES</a:t>
            </a:r>
            <a:endParaRPr sz="6400" dirty="0">
              <a:latin typeface="Arial"/>
              <a:cs typeface="Arial"/>
            </a:endParaRPr>
          </a:p>
          <a:p>
            <a:pPr>
              <a:spcBef>
                <a:spcPts val="16"/>
              </a:spcBef>
            </a:pPr>
            <a:endParaRPr sz="6667" dirty="0">
              <a:latin typeface="Times New Roman"/>
              <a:cs typeface="Times New Roman"/>
            </a:endParaRPr>
          </a:p>
          <a:p>
            <a:pPr marL="29126" algn="ctr">
              <a:spcBef>
                <a:spcPts val="5"/>
              </a:spcBef>
            </a:pPr>
            <a:r>
              <a:rPr lang="tr-TR" sz="6400" b="1" spc="-5" dirty="0" smtClean="0">
                <a:solidFill>
                  <a:srgbClr val="FF0000"/>
                </a:solidFill>
                <a:latin typeface="Arial"/>
                <a:cs typeface="Arial"/>
              </a:rPr>
              <a:t>					</a:t>
            </a:r>
            <a:r>
              <a:rPr sz="6400" b="1" spc="-5" dirty="0" smtClean="0">
                <a:solidFill>
                  <a:srgbClr val="FF0000"/>
                </a:solidFill>
                <a:latin typeface="Arial"/>
                <a:cs typeface="Arial"/>
              </a:rPr>
              <a:t>BIG</a:t>
            </a:r>
            <a:r>
              <a:rPr sz="6400" b="1" spc="-2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400" b="1" spc="-244" dirty="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endParaRPr sz="6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71">
                <a:solidFill>
                  <a:schemeClr val="tx1"/>
                </a:solidFill>
                <a:latin typeface="Times New Roman" charset="0"/>
              </a:defRPr>
            </a:lvl1pPr>
            <a:lvl2pPr marL="1056623" indent="-406394">
              <a:defRPr sz="3271">
                <a:solidFill>
                  <a:schemeClr val="tx1"/>
                </a:solidFill>
                <a:latin typeface="Times New Roman" charset="0"/>
              </a:defRPr>
            </a:lvl2pPr>
            <a:lvl3pPr marL="1625575" indent="-325115">
              <a:defRPr sz="3271">
                <a:solidFill>
                  <a:schemeClr val="tx1"/>
                </a:solidFill>
                <a:latin typeface="Times New Roman" charset="0"/>
              </a:defRPr>
            </a:lvl3pPr>
            <a:lvl4pPr marL="2275804" indent="-325115">
              <a:defRPr sz="3271">
                <a:solidFill>
                  <a:schemeClr val="tx1"/>
                </a:solidFill>
                <a:latin typeface="Times New Roman" charset="0"/>
              </a:defRPr>
            </a:lvl4pPr>
            <a:lvl5pPr marL="2926034" indent="-325115">
              <a:defRPr sz="3271">
                <a:solidFill>
                  <a:schemeClr val="tx1"/>
                </a:solidFill>
                <a:latin typeface="Times New Roman" charset="0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 sz="327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584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C55F5-25A5-44D6-A288-ED44ADE8077A}" type="slidenum">
              <a:rPr kumimoji="0" lang="en-US" sz="1991" b="0" i="0" u="none" strike="noStrike" kern="1200" cap="none" spc="0" normalizeH="0" baseline="0" noProof="0">
                <a:ln>
                  <a:noFill/>
                </a:ln>
                <a:solidFill>
                  <a:srgbClr val="A08366"/>
                </a:solidFill>
                <a:effectLst/>
                <a:uLnTx/>
                <a:uFillTx/>
                <a:latin typeface="Times New Roman" charset="0"/>
                <a:sym typeface="Hoefler Text" charset="0"/>
              </a:rPr>
              <a:pPr marL="0" marR="0" lvl="0" indent="0" algn="r" defTabSz="584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991" b="0" i="0" u="none" strike="noStrike" kern="1200" cap="none" spc="0" normalizeH="0" baseline="0" noProof="0">
              <a:ln>
                <a:noFill/>
              </a:ln>
              <a:solidFill>
                <a:srgbClr val="A08366"/>
              </a:solidFill>
              <a:effectLst/>
              <a:uLnTx/>
              <a:uFillTx/>
              <a:latin typeface="Times New Roman" charset="0"/>
              <a:sym typeface="Hoefler Text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551" dirty="0">
                <a:solidFill>
                  <a:schemeClr val="accent2"/>
                </a:solidFill>
              </a:rPr>
              <a:t>Big </a:t>
            </a:r>
            <a:r>
              <a:rPr lang="tr-TR" sz="4551" dirty="0" smtClean="0">
                <a:solidFill>
                  <a:schemeClr val="accent2"/>
                </a:solidFill>
              </a:rPr>
              <a:t>but </a:t>
            </a:r>
            <a:r>
              <a:rPr lang="tr-TR" sz="4551" dirty="0">
                <a:solidFill>
                  <a:schemeClr val="accent2"/>
                </a:solidFill>
              </a:rPr>
              <a:t>NOT Smart</a:t>
            </a:r>
            <a:endParaRPr lang="en-US" sz="6258" dirty="0">
              <a:solidFill>
                <a:schemeClr val="accent2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340FFB3-FE55-4CD9-B7D8-664C5581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1F7C5272-668A-4F94-83B3-317E87F6E093}"/>
              </a:ext>
            </a:extLst>
          </p:cNvPr>
          <p:cNvSpPr/>
          <p:nvPr/>
        </p:nvSpPr>
        <p:spPr>
          <a:xfrm>
            <a:off x="1584007" y="1851752"/>
            <a:ext cx="10012680" cy="6827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779856"/>
      </p:ext>
    </p:extLst>
  </p:cSld>
  <p:clrMapOvr>
    <a:masterClrMapping/>
  </p:clrMapOvr>
  <p:transition>
    <p:strips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otebook">
  <a:themeElements>
    <a:clrScheme name="Notebook 2">
      <a:dk1>
        <a:srgbClr val="402000"/>
      </a:dk1>
      <a:lt1>
        <a:srgbClr val="FFFFFF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FFFFF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454D4C"/>
      </a:dk2>
      <a:lt2>
        <a:srgbClr val="B5BFBF"/>
      </a:lt2>
      <a:accent1>
        <a:srgbClr val="5F97B3"/>
      </a:accent1>
      <a:accent2>
        <a:srgbClr val="D0A477"/>
      </a:accent2>
      <a:accent3>
        <a:srgbClr val="ACB4B4"/>
      </a:accent3>
      <a:accent4>
        <a:srgbClr val="492625"/>
      </a:accent4>
      <a:accent5>
        <a:srgbClr val="B6C9D6"/>
      </a:accent5>
      <a:accent6>
        <a:srgbClr val="BC946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763</Words>
  <Application>Microsoft Office PowerPoint</Application>
  <PresentationFormat>Özel</PresentationFormat>
  <Paragraphs>165</Paragraphs>
  <Slides>25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Notebook</vt:lpstr>
      <vt:lpstr>Office Theme</vt:lpstr>
      <vt:lpstr>Geçmişe bakış</vt:lpstr>
      <vt:lpstr>Oriel</vt:lpstr>
      <vt:lpstr>1_Office Theme</vt:lpstr>
      <vt:lpstr>2_Office Theme</vt:lpstr>
      <vt:lpstr>Digitalization in Tourism for Sustainable Development</vt:lpstr>
      <vt:lpstr>Smartness</vt:lpstr>
      <vt:lpstr>PowerPoint Sunusu</vt:lpstr>
      <vt:lpstr>Smart Technologies</vt:lpstr>
      <vt:lpstr>Gartner’s Hype Cycle for Smart Technologies, 2014</vt:lpstr>
      <vt:lpstr>Mobile Technology + Wearable HIT </vt:lpstr>
      <vt:lpstr>More Sensors </vt:lpstr>
      <vt:lpstr>BIG CITIES</vt:lpstr>
      <vt:lpstr>Big but NOT Smart</vt:lpstr>
      <vt:lpstr>Video1 - What is a smart city? </vt:lpstr>
      <vt:lpstr>What Makes Cities Smart ?</vt:lpstr>
      <vt:lpstr>What is the role of technology in the different stages?</vt:lpstr>
      <vt:lpstr>Smartness</vt:lpstr>
      <vt:lpstr>Smartness</vt:lpstr>
      <vt:lpstr>From SMART CITIES  to SMART TOURISM Based on Smart Cities research and methodologies, a Smart Tourism Destination  successfully implements smartness at destination to enhance tourism value.</vt:lpstr>
      <vt:lpstr>Smart Tourism Definition</vt:lpstr>
      <vt:lpstr>Shift of Tourism Services</vt:lpstr>
      <vt:lpstr>What kind of data is necessary?</vt:lpstr>
      <vt:lpstr>Smart destinations towards enhanced tourism  experience</vt:lpstr>
      <vt:lpstr>Smart Destinations</vt:lpstr>
      <vt:lpstr>Smart Destinations</vt:lpstr>
      <vt:lpstr>Sensors Everywhere</vt:lpstr>
      <vt:lpstr>PowerPoint Sunusu</vt:lpstr>
      <vt:lpstr>PowerPoint Sunusu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Innovative Approach to e-Exam Design using Adaptive Learning Algorithms</dc:title>
  <dc:creator>Ozcan</dc:creator>
  <cp:lastModifiedBy>SONY</cp:lastModifiedBy>
  <cp:revision>158</cp:revision>
  <dcterms:modified xsi:type="dcterms:W3CDTF">2020-03-13T21:06:16Z</dcterms:modified>
</cp:coreProperties>
</file>